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2"/>
    <p:sldMasterId id="2147483662" r:id="rId3"/>
  </p:sldMasterIdLst>
  <p:notesMasterIdLst>
    <p:notesMasterId r:id="rId19"/>
  </p:notesMasterIdLst>
  <p:handoutMasterIdLst>
    <p:handoutMasterId r:id="rId20"/>
  </p:handoutMasterIdLst>
  <p:sldIdLst>
    <p:sldId id="256" r:id="rId4"/>
    <p:sldId id="287" r:id="rId5"/>
    <p:sldId id="285" r:id="rId6"/>
    <p:sldId id="314" r:id="rId7"/>
    <p:sldId id="326" r:id="rId8"/>
    <p:sldId id="348" r:id="rId9"/>
    <p:sldId id="349" r:id="rId10"/>
    <p:sldId id="339" r:id="rId11"/>
    <p:sldId id="351" r:id="rId12"/>
    <p:sldId id="290" r:id="rId13"/>
    <p:sldId id="352" r:id="rId14"/>
    <p:sldId id="296" r:id="rId15"/>
    <p:sldId id="362" r:id="rId16"/>
    <p:sldId id="363" r:id="rId17"/>
    <p:sldId id="284" r:id="rId18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3698"/>
    <a:srgbClr val="4EC3E0"/>
    <a:srgbClr val="A4D65E"/>
    <a:srgbClr val="0050B5"/>
    <a:srgbClr val="E73468"/>
    <a:srgbClr val="F6BE00"/>
    <a:srgbClr val="DA291C"/>
    <a:srgbClr val="EF6E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24" autoAdjust="0"/>
    <p:restoredTop sz="92224" autoAdjust="0"/>
  </p:normalViewPr>
  <p:slideViewPr>
    <p:cSldViewPr snapToGrid="0">
      <p:cViewPr>
        <p:scale>
          <a:sx n="91" d="100"/>
          <a:sy n="91" d="100"/>
        </p:scale>
        <p:origin x="672" y="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4042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#1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#1">
  <dgm:title val=""/>
  <dgm:desc val=""/>
  <dgm:catLst>
    <dgm:cat type="accent5" pri="11200"/>
  </dgm:catLst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C2EA3E-B84F-1141-A922-B6E2AA598C16}" type="doc">
      <dgm:prSet loTypeId="urn:microsoft.com/office/officeart/2008/layout/HorizontalMultiLevelHierarchy#3" loCatId="" qsTypeId="urn:microsoft.com/office/officeart/2005/8/quickstyle/simple1#6" qsCatId="simple" csTypeId="urn:microsoft.com/office/officeart/2005/8/colors/colorful1#1" csCatId="colorful" phldr="1"/>
      <dgm:spPr/>
      <dgm:t>
        <a:bodyPr/>
        <a:lstStyle/>
        <a:p>
          <a:endParaRPr lang="zh-CN" altLang="en-US"/>
        </a:p>
      </dgm:t>
    </dgm:pt>
    <dgm:pt modelId="{46356BEF-FA1E-3249-B35E-260948046F37}">
      <dgm:prSet phldrT="[文本]" phldr="0" custT="0"/>
      <dgm:spPr/>
      <dgm:t>
        <a:bodyPr vert="vert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/>
            <a:t>服务内容</a:t>
          </a:r>
          <a:endParaRPr/>
        </a:p>
      </dgm:t>
    </dgm:pt>
    <dgm:pt modelId="{8B158826-EEC2-B043-89F5-9098AB1E1242}" type="parTrans" cxnId="{91A90477-4D09-4718-80ED-ED33CDF83B37}">
      <dgm:prSet/>
      <dgm:spPr/>
      <dgm:t>
        <a:bodyPr/>
        <a:lstStyle/>
        <a:p>
          <a:endParaRPr lang="zh-CN" altLang="en-US"/>
        </a:p>
      </dgm:t>
    </dgm:pt>
    <dgm:pt modelId="{DBD2F86B-C2C5-AA4D-92B2-4A4FBE8D6548}" type="sibTrans" cxnId="{91A90477-4D09-4718-80ED-ED33CDF83B37}">
      <dgm:prSet/>
      <dgm:spPr/>
      <dgm:t>
        <a:bodyPr/>
        <a:lstStyle/>
        <a:p>
          <a:endParaRPr lang="zh-CN" altLang="en-US"/>
        </a:p>
      </dgm:t>
    </dgm:pt>
    <dgm:pt modelId="{389E06AE-95CE-D34B-BDCB-7C5AF24949B1}">
      <dgm:prSet phldrT="[文本]"/>
      <dgm:spPr/>
      <dgm:t>
        <a:bodyPr/>
        <a:lstStyle/>
        <a:p>
          <a:r>
            <a:rPr lang="en-US" altLang="zh-CN" dirty="0"/>
            <a:t>GMP</a:t>
          </a:r>
          <a:r>
            <a:rPr lang="zh-CN" altLang="en-US" dirty="0"/>
            <a:t>合规服务</a:t>
          </a:r>
        </a:p>
      </dgm:t>
    </dgm:pt>
    <dgm:pt modelId="{A00B685D-09F2-FD42-B6CA-D00788335279}" type="parTrans" cxnId="{34CCAF2C-0094-48F2-A0F9-491381305EBD}">
      <dgm:prSet/>
      <dgm:spPr/>
      <dgm:t>
        <a:bodyPr/>
        <a:lstStyle/>
        <a:p>
          <a:endParaRPr lang="zh-CN" altLang="en-US"/>
        </a:p>
      </dgm:t>
    </dgm:pt>
    <dgm:pt modelId="{6182C917-153E-B24A-BBCC-927BDE9F7975}" type="sibTrans" cxnId="{34CCAF2C-0094-48F2-A0F9-491381305EBD}">
      <dgm:prSet/>
      <dgm:spPr/>
      <dgm:t>
        <a:bodyPr/>
        <a:lstStyle/>
        <a:p>
          <a:endParaRPr lang="zh-CN" altLang="en-US"/>
        </a:p>
      </dgm:t>
    </dgm:pt>
    <dgm:pt modelId="{319C244B-E90B-7F43-9B72-42E685874B15}">
      <dgm:prSet phldrT="[文本]"/>
      <dgm:spPr/>
      <dgm:t>
        <a:bodyPr/>
        <a:lstStyle/>
        <a:p>
          <a:r>
            <a:rPr lang="zh-CN" altLang="en-US" dirty="0"/>
            <a:t>生产性合规服务</a:t>
          </a:r>
        </a:p>
      </dgm:t>
    </dgm:pt>
    <dgm:pt modelId="{8A46B18A-C504-9040-9A30-73167C93ED72}" type="parTrans" cxnId="{4D8BB3FA-654F-42AE-B72C-F5B22B1E5570}">
      <dgm:prSet/>
      <dgm:spPr/>
      <dgm:t>
        <a:bodyPr/>
        <a:lstStyle/>
        <a:p>
          <a:endParaRPr lang="zh-CN" altLang="en-US"/>
        </a:p>
      </dgm:t>
    </dgm:pt>
    <dgm:pt modelId="{2A78FFD5-4551-ED47-BCDE-1FF4BA930827}" type="sibTrans" cxnId="{4D8BB3FA-654F-42AE-B72C-F5B22B1E5570}">
      <dgm:prSet/>
      <dgm:spPr/>
      <dgm:t>
        <a:bodyPr/>
        <a:lstStyle/>
        <a:p>
          <a:endParaRPr lang="zh-CN" altLang="en-US"/>
        </a:p>
      </dgm:t>
    </dgm:pt>
    <dgm:pt modelId="{E581DF3F-18ED-2E4E-978A-8ED9D1C18CF8}">
      <dgm:prSet/>
      <dgm:spPr/>
      <dgm:t>
        <a:bodyPr/>
        <a:lstStyle/>
        <a:p>
          <a:r>
            <a:rPr lang="zh-CN" altLang="en-US" b="0" i="0" u="none" dirty="0"/>
            <a:t>质检系统合规服务</a:t>
          </a:r>
          <a:r>
            <a:rPr lang="en-US" altLang="zh-CN" dirty="0"/>
            <a:t>GMP</a:t>
          </a:r>
          <a:r>
            <a:rPr lang="zh-CN" altLang="en-US" dirty="0"/>
            <a:t>运维服务</a:t>
          </a:r>
          <a:endParaRPr lang="en-GB" altLang="zh-CN" dirty="0"/>
        </a:p>
      </dgm:t>
    </dgm:pt>
    <dgm:pt modelId="{179E368B-3BAB-9547-9530-A216789D2E36}" type="parTrans" cxnId="{19F1AA90-C28C-4FD8-83AA-367CBD13D8E6}">
      <dgm:prSet/>
      <dgm:spPr/>
      <dgm:t>
        <a:bodyPr/>
        <a:lstStyle/>
        <a:p>
          <a:endParaRPr lang="zh-CN" altLang="en-US"/>
        </a:p>
      </dgm:t>
    </dgm:pt>
    <dgm:pt modelId="{B1C1590F-A4B9-5B4E-B9BB-24FFC9CE4B86}" type="sibTrans" cxnId="{19F1AA90-C28C-4FD8-83AA-367CBD13D8E6}">
      <dgm:prSet/>
      <dgm:spPr/>
      <dgm:t>
        <a:bodyPr/>
        <a:lstStyle/>
        <a:p>
          <a:endParaRPr lang="zh-CN" altLang="en-US"/>
        </a:p>
      </dgm:t>
    </dgm:pt>
    <dgm:pt modelId="{080603AA-0BCC-6448-80E8-EA33D8F22C38}">
      <dgm:prSet phldrT="[文本]"/>
      <dgm:spPr/>
      <dgm:t>
        <a:bodyPr/>
        <a:lstStyle/>
        <a:p>
          <a:r>
            <a:rPr lang="zh-CN" altLang="en-US" dirty="0"/>
            <a:t>管家服务</a:t>
          </a:r>
          <a:endParaRPr lang="en-US" altLang="zh-CN" dirty="0"/>
        </a:p>
        <a:p>
          <a:r>
            <a:rPr lang="zh-CN" altLang="en-US" dirty="0"/>
            <a:t>（集团业务整合）</a:t>
          </a:r>
        </a:p>
      </dgm:t>
    </dgm:pt>
    <dgm:pt modelId="{D4857426-BFA8-F240-8483-A349F0784F34}" type="parTrans" cxnId="{B72D6D1F-1A12-47EA-B06D-8BDD4021C3F7}">
      <dgm:prSet/>
      <dgm:spPr/>
      <dgm:t>
        <a:bodyPr/>
        <a:lstStyle/>
        <a:p>
          <a:endParaRPr lang="zh-CN" altLang="en-US"/>
        </a:p>
      </dgm:t>
    </dgm:pt>
    <dgm:pt modelId="{634263BD-F39C-B14F-971F-4F1DF1D09185}" type="sibTrans" cxnId="{B72D6D1F-1A12-47EA-B06D-8BDD4021C3F7}">
      <dgm:prSet/>
      <dgm:spPr/>
      <dgm:t>
        <a:bodyPr/>
        <a:lstStyle/>
        <a:p>
          <a:endParaRPr lang="zh-CN" altLang="en-US"/>
        </a:p>
      </dgm:t>
    </dgm:pt>
    <dgm:pt modelId="{0DE62FCC-E170-704E-ABA5-29AF54B514B0}">
      <dgm:prSet phldrT="[文本]"/>
      <dgm:spPr/>
      <dgm:t>
        <a:bodyPr/>
        <a:lstStyle/>
        <a:p>
          <a:r>
            <a:rPr lang="zh-CN" altLang="en-US" b="0" i="0" u="none" dirty="0"/>
            <a:t>仪器管家</a:t>
          </a:r>
          <a:endParaRPr lang="zh-CN" altLang="en-US" dirty="0"/>
        </a:p>
      </dgm:t>
    </dgm:pt>
    <dgm:pt modelId="{36DA91F5-8BF3-124D-AD78-470C4E48D634}" type="parTrans" cxnId="{07265072-70B4-46A4-89C3-35129C4CC02F}">
      <dgm:prSet/>
      <dgm:spPr/>
      <dgm:t>
        <a:bodyPr/>
        <a:lstStyle/>
        <a:p>
          <a:endParaRPr lang="zh-CN" altLang="en-US"/>
        </a:p>
      </dgm:t>
    </dgm:pt>
    <dgm:pt modelId="{B414EF06-CE59-CC40-AB9F-2E22AEE24AB5}" type="sibTrans" cxnId="{07265072-70B4-46A4-89C3-35129C4CC02F}">
      <dgm:prSet/>
      <dgm:spPr/>
      <dgm:t>
        <a:bodyPr/>
        <a:lstStyle/>
        <a:p>
          <a:endParaRPr lang="zh-CN" altLang="en-US"/>
        </a:p>
      </dgm:t>
    </dgm:pt>
    <dgm:pt modelId="{5A305819-36B3-8648-86BD-3FA8277D92F9}">
      <dgm:prSet/>
      <dgm:spPr/>
      <dgm:t>
        <a:bodyPr/>
        <a:lstStyle/>
        <a:p>
          <a:r>
            <a:rPr lang="zh-CN" altLang="en-US" b="0" i="0" u="none" dirty="0"/>
            <a:t>仪器设备搬迁服务</a:t>
          </a:r>
          <a:endParaRPr lang="zh-CN" altLang="en-US" dirty="0"/>
        </a:p>
      </dgm:t>
    </dgm:pt>
    <dgm:pt modelId="{9F1A8D87-1FD6-F942-8419-A4AD17A17D58}" type="parTrans" cxnId="{A2228DBF-2FF5-4FAF-9260-2B540BC6363E}">
      <dgm:prSet/>
      <dgm:spPr/>
      <dgm:t>
        <a:bodyPr/>
        <a:lstStyle/>
        <a:p>
          <a:endParaRPr lang="zh-CN" altLang="en-US"/>
        </a:p>
      </dgm:t>
    </dgm:pt>
    <dgm:pt modelId="{F7081093-1CEE-984A-A5AA-B3D812D23E5D}" type="sibTrans" cxnId="{A2228DBF-2FF5-4FAF-9260-2B540BC6363E}">
      <dgm:prSet/>
      <dgm:spPr/>
      <dgm:t>
        <a:bodyPr/>
        <a:lstStyle/>
        <a:p>
          <a:endParaRPr lang="zh-CN" altLang="en-US"/>
        </a:p>
      </dgm:t>
    </dgm:pt>
    <dgm:pt modelId="{D02B5FF8-3F66-BC44-9203-F665CC486808}">
      <dgm:prSet/>
      <dgm:spPr/>
      <dgm:t>
        <a:bodyPr/>
        <a:lstStyle/>
        <a:p>
          <a:r>
            <a:rPr lang="zh-CN" altLang="en-US" dirty="0"/>
            <a:t>设备维保服务</a:t>
          </a:r>
        </a:p>
      </dgm:t>
    </dgm:pt>
    <dgm:pt modelId="{B30EC7EB-B520-7943-94B3-DC997FCEF114}" type="parTrans" cxnId="{6F2B4CA1-A03E-4E9C-B6FA-7D7E129144A0}">
      <dgm:prSet/>
      <dgm:spPr/>
      <dgm:t>
        <a:bodyPr/>
        <a:lstStyle/>
        <a:p>
          <a:endParaRPr lang="zh-CN" altLang="en-US"/>
        </a:p>
      </dgm:t>
    </dgm:pt>
    <dgm:pt modelId="{D439511A-7860-8342-8C04-59889A022F00}" type="sibTrans" cxnId="{6F2B4CA1-A03E-4E9C-B6FA-7D7E129144A0}">
      <dgm:prSet/>
      <dgm:spPr/>
      <dgm:t>
        <a:bodyPr/>
        <a:lstStyle/>
        <a:p>
          <a:endParaRPr lang="zh-CN" altLang="en-US"/>
        </a:p>
      </dgm:t>
    </dgm:pt>
    <dgm:pt modelId="{F29124E3-093B-E64C-B9D6-A4567D84966A}" type="pres">
      <dgm:prSet presAssocID="{04C2EA3E-B84F-1141-A922-B6E2AA598C1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A5F3BCB-59E5-D348-A096-54190D51EC2A}" type="pres">
      <dgm:prSet presAssocID="{46356BEF-FA1E-3249-B35E-260948046F37}" presName="root1" presStyleCnt="0"/>
      <dgm:spPr/>
    </dgm:pt>
    <dgm:pt modelId="{C5F99B03-A7F2-8E42-8B86-E895A8377A64}" type="pres">
      <dgm:prSet presAssocID="{46356BEF-FA1E-3249-B35E-260948046F37}" presName="LevelOneTextNode" presStyleLbl="node0" presStyleIdx="0" presStyleCnt="1">
        <dgm:presLayoutVars>
          <dgm:chPref val="3"/>
        </dgm:presLayoutVars>
      </dgm:prSet>
      <dgm:spPr/>
    </dgm:pt>
    <dgm:pt modelId="{59392AA4-FC40-C74E-81FD-AD589563E1DE}" type="pres">
      <dgm:prSet presAssocID="{46356BEF-FA1E-3249-B35E-260948046F37}" presName="level2hierChild" presStyleCnt="0"/>
      <dgm:spPr/>
    </dgm:pt>
    <dgm:pt modelId="{E6957A9E-B6B1-804F-9C94-8959378612B4}" type="pres">
      <dgm:prSet presAssocID="{A00B685D-09F2-FD42-B6CA-D00788335279}" presName="conn2-1" presStyleLbl="parChTrans1D2" presStyleIdx="0" presStyleCnt="2"/>
      <dgm:spPr/>
    </dgm:pt>
    <dgm:pt modelId="{37D67235-C6BD-6343-9B40-33AF5C3B7D83}" type="pres">
      <dgm:prSet presAssocID="{A00B685D-09F2-FD42-B6CA-D00788335279}" presName="connTx" presStyleLbl="parChTrans1D2" presStyleIdx="0" presStyleCnt="2"/>
      <dgm:spPr/>
    </dgm:pt>
    <dgm:pt modelId="{C9C92DB3-C6D3-904C-B883-90955591E0D1}" type="pres">
      <dgm:prSet presAssocID="{389E06AE-95CE-D34B-BDCB-7C5AF24949B1}" presName="root2" presStyleCnt="0"/>
      <dgm:spPr/>
    </dgm:pt>
    <dgm:pt modelId="{1E4F2940-6719-DF4F-8FA5-CC0DE0B7AE26}" type="pres">
      <dgm:prSet presAssocID="{389E06AE-95CE-D34B-BDCB-7C5AF24949B1}" presName="LevelTwoTextNode" presStyleLbl="node2" presStyleIdx="0" presStyleCnt="2">
        <dgm:presLayoutVars>
          <dgm:chPref val="3"/>
        </dgm:presLayoutVars>
      </dgm:prSet>
      <dgm:spPr/>
    </dgm:pt>
    <dgm:pt modelId="{971C9F31-BC8D-7344-A6BB-7BF39BE14977}" type="pres">
      <dgm:prSet presAssocID="{389E06AE-95CE-D34B-BDCB-7C5AF24949B1}" presName="level3hierChild" presStyleCnt="0"/>
      <dgm:spPr/>
    </dgm:pt>
    <dgm:pt modelId="{FA7E662E-F82A-5B4D-A05E-0E4C91AA09F1}" type="pres">
      <dgm:prSet presAssocID="{8A46B18A-C504-9040-9A30-73167C93ED72}" presName="conn2-1" presStyleLbl="parChTrans1D3" presStyleIdx="0" presStyleCnt="4"/>
      <dgm:spPr/>
    </dgm:pt>
    <dgm:pt modelId="{AF31F100-9413-7D4E-A749-A0863985415D}" type="pres">
      <dgm:prSet presAssocID="{8A46B18A-C504-9040-9A30-73167C93ED72}" presName="connTx" presStyleLbl="parChTrans1D3" presStyleIdx="0" presStyleCnt="4"/>
      <dgm:spPr/>
    </dgm:pt>
    <dgm:pt modelId="{00DF73B2-2875-4145-AA21-E44E94164B9F}" type="pres">
      <dgm:prSet presAssocID="{319C244B-E90B-7F43-9B72-42E685874B15}" presName="root2" presStyleCnt="0"/>
      <dgm:spPr/>
    </dgm:pt>
    <dgm:pt modelId="{881C71E2-7C90-864A-A10E-2418F9F00081}" type="pres">
      <dgm:prSet presAssocID="{319C244B-E90B-7F43-9B72-42E685874B15}" presName="LevelTwoTextNode" presStyleLbl="node3" presStyleIdx="0" presStyleCnt="4">
        <dgm:presLayoutVars>
          <dgm:chPref val="3"/>
        </dgm:presLayoutVars>
      </dgm:prSet>
      <dgm:spPr/>
    </dgm:pt>
    <dgm:pt modelId="{30245651-7C6C-974E-9ED6-4D8D94E0CD36}" type="pres">
      <dgm:prSet presAssocID="{319C244B-E90B-7F43-9B72-42E685874B15}" presName="level3hierChild" presStyleCnt="0"/>
      <dgm:spPr/>
    </dgm:pt>
    <dgm:pt modelId="{CFFA217D-ED80-BB42-8867-9E52A77BFDBE}" type="pres">
      <dgm:prSet presAssocID="{179E368B-3BAB-9547-9530-A216789D2E36}" presName="conn2-1" presStyleLbl="parChTrans1D4" presStyleIdx="0" presStyleCnt="1"/>
      <dgm:spPr/>
    </dgm:pt>
    <dgm:pt modelId="{ACC72E0A-17F1-344A-899F-587FE630304C}" type="pres">
      <dgm:prSet presAssocID="{179E368B-3BAB-9547-9530-A216789D2E36}" presName="connTx" presStyleLbl="parChTrans1D4" presStyleIdx="0" presStyleCnt="1"/>
      <dgm:spPr/>
    </dgm:pt>
    <dgm:pt modelId="{76B72110-684E-5744-A56A-5EAB74CBEAF1}" type="pres">
      <dgm:prSet presAssocID="{E581DF3F-18ED-2E4E-978A-8ED9D1C18CF8}" presName="root2" presStyleCnt="0"/>
      <dgm:spPr/>
    </dgm:pt>
    <dgm:pt modelId="{80C1C3C5-BB63-8C48-B7ED-9238C5DE52E9}" type="pres">
      <dgm:prSet presAssocID="{E581DF3F-18ED-2E4E-978A-8ED9D1C18CF8}" presName="LevelTwoTextNode" presStyleLbl="node4" presStyleIdx="0" presStyleCnt="1">
        <dgm:presLayoutVars>
          <dgm:chPref val="3"/>
        </dgm:presLayoutVars>
      </dgm:prSet>
      <dgm:spPr/>
    </dgm:pt>
    <dgm:pt modelId="{35F74553-B7EF-BA43-95F5-A78CC506C842}" type="pres">
      <dgm:prSet presAssocID="{E581DF3F-18ED-2E4E-978A-8ED9D1C18CF8}" presName="level3hierChild" presStyleCnt="0"/>
      <dgm:spPr/>
    </dgm:pt>
    <dgm:pt modelId="{417C839D-48C5-DA4E-A031-431309D76F09}" type="pres">
      <dgm:prSet presAssocID="{D4857426-BFA8-F240-8483-A349F0784F34}" presName="conn2-1" presStyleLbl="parChTrans1D2" presStyleIdx="1" presStyleCnt="2"/>
      <dgm:spPr/>
    </dgm:pt>
    <dgm:pt modelId="{B431184B-0ECE-8745-93A7-27A6A3B8AB3C}" type="pres">
      <dgm:prSet presAssocID="{D4857426-BFA8-F240-8483-A349F0784F34}" presName="connTx" presStyleLbl="parChTrans1D2" presStyleIdx="1" presStyleCnt="2"/>
      <dgm:spPr/>
    </dgm:pt>
    <dgm:pt modelId="{0CA5A676-0E28-FF4E-B636-70E8C8575BC1}" type="pres">
      <dgm:prSet presAssocID="{080603AA-0BCC-6448-80E8-EA33D8F22C38}" presName="root2" presStyleCnt="0"/>
      <dgm:spPr/>
    </dgm:pt>
    <dgm:pt modelId="{E4CDCF8D-6E8E-3341-8F19-6CDF90CD6C28}" type="pres">
      <dgm:prSet presAssocID="{080603AA-0BCC-6448-80E8-EA33D8F22C38}" presName="LevelTwoTextNode" presStyleLbl="node2" presStyleIdx="1" presStyleCnt="2">
        <dgm:presLayoutVars>
          <dgm:chPref val="3"/>
        </dgm:presLayoutVars>
      </dgm:prSet>
      <dgm:spPr/>
    </dgm:pt>
    <dgm:pt modelId="{50E94034-8109-0B49-AD6F-404096E5945E}" type="pres">
      <dgm:prSet presAssocID="{080603AA-0BCC-6448-80E8-EA33D8F22C38}" presName="level3hierChild" presStyleCnt="0"/>
      <dgm:spPr/>
    </dgm:pt>
    <dgm:pt modelId="{DB4ACD2F-C750-6F4A-AAF9-DD3E2CAD8F3A}" type="pres">
      <dgm:prSet presAssocID="{36DA91F5-8BF3-124D-AD78-470C4E48D634}" presName="conn2-1" presStyleLbl="parChTrans1D3" presStyleIdx="1" presStyleCnt="4"/>
      <dgm:spPr/>
    </dgm:pt>
    <dgm:pt modelId="{1A0AEED0-2F99-6647-8E27-B99CF110C570}" type="pres">
      <dgm:prSet presAssocID="{36DA91F5-8BF3-124D-AD78-470C4E48D634}" presName="connTx" presStyleLbl="parChTrans1D3" presStyleIdx="1" presStyleCnt="4"/>
      <dgm:spPr/>
    </dgm:pt>
    <dgm:pt modelId="{709C2687-2579-E74E-A770-FFAB39BCB420}" type="pres">
      <dgm:prSet presAssocID="{0DE62FCC-E170-704E-ABA5-29AF54B514B0}" presName="root2" presStyleCnt="0"/>
      <dgm:spPr/>
    </dgm:pt>
    <dgm:pt modelId="{1B37135D-6F7C-AB48-9926-049FC262BD2C}" type="pres">
      <dgm:prSet presAssocID="{0DE62FCC-E170-704E-ABA5-29AF54B514B0}" presName="LevelTwoTextNode" presStyleLbl="node3" presStyleIdx="1" presStyleCnt="4">
        <dgm:presLayoutVars>
          <dgm:chPref val="3"/>
        </dgm:presLayoutVars>
      </dgm:prSet>
      <dgm:spPr/>
    </dgm:pt>
    <dgm:pt modelId="{2EC5D857-C5FF-B04A-A189-630180D554B0}" type="pres">
      <dgm:prSet presAssocID="{0DE62FCC-E170-704E-ABA5-29AF54B514B0}" presName="level3hierChild" presStyleCnt="0"/>
      <dgm:spPr/>
    </dgm:pt>
    <dgm:pt modelId="{ACB8C392-39CD-2041-9A8E-0011042C1429}" type="pres">
      <dgm:prSet presAssocID="{9F1A8D87-1FD6-F942-8419-A4AD17A17D58}" presName="conn2-1" presStyleLbl="parChTrans1D3" presStyleIdx="2" presStyleCnt="4"/>
      <dgm:spPr/>
    </dgm:pt>
    <dgm:pt modelId="{14D74331-B670-7640-A462-98E8D4C836C4}" type="pres">
      <dgm:prSet presAssocID="{9F1A8D87-1FD6-F942-8419-A4AD17A17D58}" presName="connTx" presStyleLbl="parChTrans1D3" presStyleIdx="2" presStyleCnt="4"/>
      <dgm:spPr/>
    </dgm:pt>
    <dgm:pt modelId="{3314D626-F1F8-DE40-A7FF-B4309E7DEF69}" type="pres">
      <dgm:prSet presAssocID="{5A305819-36B3-8648-86BD-3FA8277D92F9}" presName="root2" presStyleCnt="0"/>
      <dgm:spPr/>
    </dgm:pt>
    <dgm:pt modelId="{0F8C1B1E-57F7-964E-AD45-2485C01C0DD1}" type="pres">
      <dgm:prSet presAssocID="{5A305819-36B3-8648-86BD-3FA8277D92F9}" presName="LevelTwoTextNode" presStyleLbl="node3" presStyleIdx="2" presStyleCnt="4">
        <dgm:presLayoutVars>
          <dgm:chPref val="3"/>
        </dgm:presLayoutVars>
      </dgm:prSet>
      <dgm:spPr/>
    </dgm:pt>
    <dgm:pt modelId="{E1B68A10-8CC3-CC4A-A401-3BBEAD780953}" type="pres">
      <dgm:prSet presAssocID="{5A305819-36B3-8648-86BD-3FA8277D92F9}" presName="level3hierChild" presStyleCnt="0"/>
      <dgm:spPr/>
    </dgm:pt>
    <dgm:pt modelId="{3C4B4500-F95E-714D-A2A9-1C5235E4ADBF}" type="pres">
      <dgm:prSet presAssocID="{B30EC7EB-B520-7943-94B3-DC997FCEF114}" presName="conn2-1" presStyleLbl="parChTrans1D3" presStyleIdx="3" presStyleCnt="4"/>
      <dgm:spPr/>
    </dgm:pt>
    <dgm:pt modelId="{A51014CB-0751-2743-957D-12E2A743057D}" type="pres">
      <dgm:prSet presAssocID="{B30EC7EB-B520-7943-94B3-DC997FCEF114}" presName="connTx" presStyleLbl="parChTrans1D3" presStyleIdx="3" presStyleCnt="4"/>
      <dgm:spPr/>
    </dgm:pt>
    <dgm:pt modelId="{11176198-9EBF-DB42-8C26-48DA9ABBE4EF}" type="pres">
      <dgm:prSet presAssocID="{D02B5FF8-3F66-BC44-9203-F665CC486808}" presName="root2" presStyleCnt="0"/>
      <dgm:spPr/>
    </dgm:pt>
    <dgm:pt modelId="{47D08E64-3D8D-9E4D-8EDB-1B7310A4DB1C}" type="pres">
      <dgm:prSet presAssocID="{D02B5FF8-3F66-BC44-9203-F665CC486808}" presName="LevelTwoTextNode" presStyleLbl="node3" presStyleIdx="3" presStyleCnt="4">
        <dgm:presLayoutVars>
          <dgm:chPref val="3"/>
        </dgm:presLayoutVars>
      </dgm:prSet>
      <dgm:spPr/>
    </dgm:pt>
    <dgm:pt modelId="{84297184-8073-6C4E-8C5C-BE78A57A841F}" type="pres">
      <dgm:prSet presAssocID="{D02B5FF8-3F66-BC44-9203-F665CC486808}" presName="level3hierChild" presStyleCnt="0"/>
      <dgm:spPr/>
    </dgm:pt>
  </dgm:ptLst>
  <dgm:cxnLst>
    <dgm:cxn modelId="{6675CB07-3999-4E47-85E8-6129185C88F9}" type="presOf" srcId="{D4857426-BFA8-F240-8483-A349F0784F34}" destId="{B431184B-0ECE-8745-93A7-27A6A3B8AB3C}" srcOrd="1" destOrd="0" presId="urn:microsoft.com/office/officeart/2008/layout/HorizontalMultiLevelHierarchy#3"/>
    <dgm:cxn modelId="{A189CC16-561F-4DCE-9086-AC4A62D1678D}" type="presOf" srcId="{8A46B18A-C504-9040-9A30-73167C93ED72}" destId="{AF31F100-9413-7D4E-A749-A0863985415D}" srcOrd="1" destOrd="0" presId="urn:microsoft.com/office/officeart/2008/layout/HorizontalMultiLevelHierarchy#3"/>
    <dgm:cxn modelId="{B72D6D1F-1A12-47EA-B06D-8BDD4021C3F7}" srcId="{46356BEF-FA1E-3249-B35E-260948046F37}" destId="{080603AA-0BCC-6448-80E8-EA33D8F22C38}" srcOrd="1" destOrd="0" parTransId="{D4857426-BFA8-F240-8483-A349F0784F34}" sibTransId="{634263BD-F39C-B14F-971F-4F1DF1D09185}"/>
    <dgm:cxn modelId="{E8BB8523-9090-4626-A18E-E5B4590083A6}" type="presOf" srcId="{9F1A8D87-1FD6-F942-8419-A4AD17A17D58}" destId="{ACB8C392-39CD-2041-9A8E-0011042C1429}" srcOrd="0" destOrd="0" presId="urn:microsoft.com/office/officeart/2008/layout/HorizontalMultiLevelHierarchy#3"/>
    <dgm:cxn modelId="{34CCAF2C-0094-48F2-A0F9-491381305EBD}" srcId="{46356BEF-FA1E-3249-B35E-260948046F37}" destId="{389E06AE-95CE-D34B-BDCB-7C5AF24949B1}" srcOrd="0" destOrd="0" parTransId="{A00B685D-09F2-FD42-B6CA-D00788335279}" sibTransId="{6182C917-153E-B24A-BBCC-927BDE9F7975}"/>
    <dgm:cxn modelId="{23C75A32-A4F1-445A-B238-7C068C01B409}" type="presOf" srcId="{389E06AE-95CE-D34B-BDCB-7C5AF24949B1}" destId="{1E4F2940-6719-DF4F-8FA5-CC0DE0B7AE26}" srcOrd="0" destOrd="0" presId="urn:microsoft.com/office/officeart/2008/layout/HorizontalMultiLevelHierarchy#3"/>
    <dgm:cxn modelId="{D342A536-19E5-404A-B580-EC4114DAC365}" type="presOf" srcId="{E581DF3F-18ED-2E4E-978A-8ED9D1C18CF8}" destId="{80C1C3C5-BB63-8C48-B7ED-9238C5DE52E9}" srcOrd="0" destOrd="0" presId="urn:microsoft.com/office/officeart/2008/layout/HorizontalMultiLevelHierarchy#3"/>
    <dgm:cxn modelId="{380FDC3B-0621-435F-B269-51BAB2D93D5C}" type="presOf" srcId="{D4857426-BFA8-F240-8483-A349F0784F34}" destId="{417C839D-48C5-DA4E-A031-431309D76F09}" srcOrd="0" destOrd="0" presId="urn:microsoft.com/office/officeart/2008/layout/HorizontalMultiLevelHierarchy#3"/>
    <dgm:cxn modelId="{8E079844-8BEA-4C2D-8A34-AAE9CF9D8A60}" type="presOf" srcId="{D02B5FF8-3F66-BC44-9203-F665CC486808}" destId="{47D08E64-3D8D-9E4D-8EDB-1B7310A4DB1C}" srcOrd="0" destOrd="0" presId="urn:microsoft.com/office/officeart/2008/layout/HorizontalMultiLevelHierarchy#3"/>
    <dgm:cxn modelId="{F20BA646-B7A5-4BB2-9E6A-A3558C7C4A61}" type="presOf" srcId="{9F1A8D87-1FD6-F942-8419-A4AD17A17D58}" destId="{14D74331-B670-7640-A462-98E8D4C836C4}" srcOrd="1" destOrd="0" presId="urn:microsoft.com/office/officeart/2008/layout/HorizontalMultiLevelHierarchy#3"/>
    <dgm:cxn modelId="{09122D4C-5A85-4D4B-B50A-E47B540E38FD}" type="presOf" srcId="{04C2EA3E-B84F-1141-A922-B6E2AA598C16}" destId="{F29124E3-093B-E64C-B9D6-A4567D84966A}" srcOrd="0" destOrd="0" presId="urn:microsoft.com/office/officeart/2008/layout/HorizontalMultiLevelHierarchy#3"/>
    <dgm:cxn modelId="{95BA3D54-5F45-4528-A3A2-026D35A1B21D}" type="presOf" srcId="{B30EC7EB-B520-7943-94B3-DC997FCEF114}" destId="{3C4B4500-F95E-714D-A2A9-1C5235E4ADBF}" srcOrd="0" destOrd="0" presId="urn:microsoft.com/office/officeart/2008/layout/HorizontalMultiLevelHierarchy#3"/>
    <dgm:cxn modelId="{C28E3A55-DBDB-42B6-B8FE-C3D5B3BF967A}" type="presOf" srcId="{36DA91F5-8BF3-124D-AD78-470C4E48D634}" destId="{DB4ACD2F-C750-6F4A-AAF9-DD3E2CAD8F3A}" srcOrd="0" destOrd="0" presId="urn:microsoft.com/office/officeart/2008/layout/HorizontalMultiLevelHierarchy#3"/>
    <dgm:cxn modelId="{53547D59-ED39-43FF-8B29-7445633B7E1D}" type="presOf" srcId="{0DE62FCC-E170-704E-ABA5-29AF54B514B0}" destId="{1B37135D-6F7C-AB48-9926-049FC262BD2C}" srcOrd="0" destOrd="0" presId="urn:microsoft.com/office/officeart/2008/layout/HorizontalMultiLevelHierarchy#3"/>
    <dgm:cxn modelId="{DE239D70-53BC-4A2C-89E6-1492BA2479A7}" type="presOf" srcId="{46356BEF-FA1E-3249-B35E-260948046F37}" destId="{C5F99B03-A7F2-8E42-8B86-E895A8377A64}" srcOrd="0" destOrd="0" presId="urn:microsoft.com/office/officeart/2008/layout/HorizontalMultiLevelHierarchy#3"/>
    <dgm:cxn modelId="{B6A2BB71-98A0-469B-8095-27F14D0EE0AB}" type="presOf" srcId="{B30EC7EB-B520-7943-94B3-DC997FCEF114}" destId="{A51014CB-0751-2743-957D-12E2A743057D}" srcOrd="1" destOrd="0" presId="urn:microsoft.com/office/officeart/2008/layout/HorizontalMultiLevelHierarchy#3"/>
    <dgm:cxn modelId="{07265072-70B4-46A4-89C3-35129C4CC02F}" srcId="{080603AA-0BCC-6448-80E8-EA33D8F22C38}" destId="{0DE62FCC-E170-704E-ABA5-29AF54B514B0}" srcOrd="0" destOrd="0" parTransId="{36DA91F5-8BF3-124D-AD78-470C4E48D634}" sibTransId="{B414EF06-CE59-CC40-AB9F-2E22AEE24AB5}"/>
    <dgm:cxn modelId="{F1088E75-FEB5-4138-9F56-9464C9C4FCEC}" type="presOf" srcId="{8A46B18A-C504-9040-9A30-73167C93ED72}" destId="{FA7E662E-F82A-5B4D-A05E-0E4C91AA09F1}" srcOrd="0" destOrd="0" presId="urn:microsoft.com/office/officeart/2008/layout/HorizontalMultiLevelHierarchy#3"/>
    <dgm:cxn modelId="{91A90477-4D09-4718-80ED-ED33CDF83B37}" srcId="{04C2EA3E-B84F-1141-A922-B6E2AA598C16}" destId="{46356BEF-FA1E-3249-B35E-260948046F37}" srcOrd="0" destOrd="0" parTransId="{8B158826-EEC2-B043-89F5-9098AB1E1242}" sibTransId="{DBD2F86B-C2C5-AA4D-92B2-4A4FBE8D6548}"/>
    <dgm:cxn modelId="{84D70779-2E56-45D4-A3A9-DADB882D3316}" type="presOf" srcId="{179E368B-3BAB-9547-9530-A216789D2E36}" destId="{ACC72E0A-17F1-344A-899F-587FE630304C}" srcOrd="1" destOrd="0" presId="urn:microsoft.com/office/officeart/2008/layout/HorizontalMultiLevelHierarchy#3"/>
    <dgm:cxn modelId="{19F1AA90-C28C-4FD8-83AA-367CBD13D8E6}" srcId="{319C244B-E90B-7F43-9B72-42E685874B15}" destId="{E581DF3F-18ED-2E4E-978A-8ED9D1C18CF8}" srcOrd="0" destOrd="0" parTransId="{179E368B-3BAB-9547-9530-A216789D2E36}" sibTransId="{B1C1590F-A4B9-5B4E-B9BB-24FFC9CE4B86}"/>
    <dgm:cxn modelId="{5613389F-1337-4929-AAF2-9A01AB58EE4D}" type="presOf" srcId="{5A305819-36B3-8648-86BD-3FA8277D92F9}" destId="{0F8C1B1E-57F7-964E-AD45-2485C01C0DD1}" srcOrd="0" destOrd="0" presId="urn:microsoft.com/office/officeart/2008/layout/HorizontalMultiLevelHierarchy#3"/>
    <dgm:cxn modelId="{6F2B4CA1-A03E-4E9C-B6FA-7D7E129144A0}" srcId="{080603AA-0BCC-6448-80E8-EA33D8F22C38}" destId="{D02B5FF8-3F66-BC44-9203-F665CC486808}" srcOrd="2" destOrd="0" parTransId="{B30EC7EB-B520-7943-94B3-DC997FCEF114}" sibTransId="{D439511A-7860-8342-8C04-59889A022F00}"/>
    <dgm:cxn modelId="{290FAEB9-3287-4120-8378-479452813377}" type="presOf" srcId="{A00B685D-09F2-FD42-B6CA-D00788335279}" destId="{37D67235-C6BD-6343-9B40-33AF5C3B7D83}" srcOrd="1" destOrd="0" presId="urn:microsoft.com/office/officeart/2008/layout/HorizontalMultiLevelHierarchy#3"/>
    <dgm:cxn modelId="{A2228DBF-2FF5-4FAF-9260-2B540BC6363E}" srcId="{080603AA-0BCC-6448-80E8-EA33D8F22C38}" destId="{5A305819-36B3-8648-86BD-3FA8277D92F9}" srcOrd="1" destOrd="0" parTransId="{9F1A8D87-1FD6-F942-8419-A4AD17A17D58}" sibTransId="{F7081093-1CEE-984A-A5AA-B3D812D23E5D}"/>
    <dgm:cxn modelId="{7E480DE2-0DC9-4C18-A1BC-DB30DCC05C80}" type="presOf" srcId="{A00B685D-09F2-FD42-B6CA-D00788335279}" destId="{E6957A9E-B6B1-804F-9C94-8959378612B4}" srcOrd="0" destOrd="0" presId="urn:microsoft.com/office/officeart/2008/layout/HorizontalMultiLevelHierarchy#3"/>
    <dgm:cxn modelId="{F1FD2AE6-7821-4DBF-8D8D-806F3D82989F}" type="presOf" srcId="{36DA91F5-8BF3-124D-AD78-470C4E48D634}" destId="{1A0AEED0-2F99-6647-8E27-B99CF110C570}" srcOrd="1" destOrd="0" presId="urn:microsoft.com/office/officeart/2008/layout/HorizontalMultiLevelHierarchy#3"/>
    <dgm:cxn modelId="{A36542E8-03B8-4744-8D80-48C485693CD9}" type="presOf" srcId="{179E368B-3BAB-9547-9530-A216789D2E36}" destId="{CFFA217D-ED80-BB42-8867-9E52A77BFDBE}" srcOrd="0" destOrd="0" presId="urn:microsoft.com/office/officeart/2008/layout/HorizontalMultiLevelHierarchy#3"/>
    <dgm:cxn modelId="{2E8AC2EA-FC22-4A92-9A77-22558B4F21BC}" type="presOf" srcId="{319C244B-E90B-7F43-9B72-42E685874B15}" destId="{881C71E2-7C90-864A-A10E-2418F9F00081}" srcOrd="0" destOrd="0" presId="urn:microsoft.com/office/officeart/2008/layout/HorizontalMultiLevelHierarchy#3"/>
    <dgm:cxn modelId="{D0BAB0F2-A022-4BC7-B5D5-F7AA9961CC72}" type="presOf" srcId="{080603AA-0BCC-6448-80E8-EA33D8F22C38}" destId="{E4CDCF8D-6E8E-3341-8F19-6CDF90CD6C28}" srcOrd="0" destOrd="0" presId="urn:microsoft.com/office/officeart/2008/layout/HorizontalMultiLevelHierarchy#3"/>
    <dgm:cxn modelId="{4D8BB3FA-654F-42AE-B72C-F5B22B1E5570}" srcId="{389E06AE-95CE-D34B-BDCB-7C5AF24949B1}" destId="{319C244B-E90B-7F43-9B72-42E685874B15}" srcOrd="0" destOrd="0" parTransId="{8A46B18A-C504-9040-9A30-73167C93ED72}" sibTransId="{2A78FFD5-4551-ED47-BCDE-1FF4BA930827}"/>
    <dgm:cxn modelId="{213554C2-46D7-4AD3-9744-F59C2C7332A2}" type="presParOf" srcId="{F29124E3-093B-E64C-B9D6-A4567D84966A}" destId="{5A5F3BCB-59E5-D348-A096-54190D51EC2A}" srcOrd="0" destOrd="0" presId="urn:microsoft.com/office/officeart/2008/layout/HorizontalMultiLevelHierarchy#3"/>
    <dgm:cxn modelId="{183949B2-39A9-4353-AD6D-F5C3192CA236}" type="presParOf" srcId="{5A5F3BCB-59E5-D348-A096-54190D51EC2A}" destId="{C5F99B03-A7F2-8E42-8B86-E895A8377A64}" srcOrd="0" destOrd="0" presId="urn:microsoft.com/office/officeart/2008/layout/HorizontalMultiLevelHierarchy#3"/>
    <dgm:cxn modelId="{F31AA70E-675C-4055-BA1A-49923A35C786}" type="presParOf" srcId="{5A5F3BCB-59E5-D348-A096-54190D51EC2A}" destId="{59392AA4-FC40-C74E-81FD-AD589563E1DE}" srcOrd="1" destOrd="0" presId="urn:microsoft.com/office/officeart/2008/layout/HorizontalMultiLevelHierarchy#3"/>
    <dgm:cxn modelId="{D367ED15-5105-494D-AD1D-7F9C5CE84ED8}" type="presParOf" srcId="{59392AA4-FC40-C74E-81FD-AD589563E1DE}" destId="{E6957A9E-B6B1-804F-9C94-8959378612B4}" srcOrd="0" destOrd="0" presId="urn:microsoft.com/office/officeart/2008/layout/HorizontalMultiLevelHierarchy#3"/>
    <dgm:cxn modelId="{CB313F81-E57E-479A-AD1E-B11081D45717}" type="presParOf" srcId="{E6957A9E-B6B1-804F-9C94-8959378612B4}" destId="{37D67235-C6BD-6343-9B40-33AF5C3B7D83}" srcOrd="0" destOrd="0" presId="urn:microsoft.com/office/officeart/2008/layout/HorizontalMultiLevelHierarchy#3"/>
    <dgm:cxn modelId="{57930C30-03BC-40C3-AFCF-CB3E50DC7601}" type="presParOf" srcId="{59392AA4-FC40-C74E-81FD-AD589563E1DE}" destId="{C9C92DB3-C6D3-904C-B883-90955591E0D1}" srcOrd="1" destOrd="0" presId="urn:microsoft.com/office/officeart/2008/layout/HorizontalMultiLevelHierarchy#3"/>
    <dgm:cxn modelId="{EE60571C-BB17-4017-852D-CBF46CBCECAB}" type="presParOf" srcId="{C9C92DB3-C6D3-904C-B883-90955591E0D1}" destId="{1E4F2940-6719-DF4F-8FA5-CC0DE0B7AE26}" srcOrd="0" destOrd="0" presId="urn:microsoft.com/office/officeart/2008/layout/HorizontalMultiLevelHierarchy#3"/>
    <dgm:cxn modelId="{1D2A8821-AAFF-49C9-BB9A-894C18F5C746}" type="presParOf" srcId="{C9C92DB3-C6D3-904C-B883-90955591E0D1}" destId="{971C9F31-BC8D-7344-A6BB-7BF39BE14977}" srcOrd="1" destOrd="0" presId="urn:microsoft.com/office/officeart/2008/layout/HorizontalMultiLevelHierarchy#3"/>
    <dgm:cxn modelId="{2FCD0D4B-9F5B-4FDA-A558-B7E76BC380F3}" type="presParOf" srcId="{971C9F31-BC8D-7344-A6BB-7BF39BE14977}" destId="{FA7E662E-F82A-5B4D-A05E-0E4C91AA09F1}" srcOrd="0" destOrd="0" presId="urn:microsoft.com/office/officeart/2008/layout/HorizontalMultiLevelHierarchy#3"/>
    <dgm:cxn modelId="{11ACFB8C-26EF-438F-89C9-3591901FEF4F}" type="presParOf" srcId="{FA7E662E-F82A-5B4D-A05E-0E4C91AA09F1}" destId="{AF31F100-9413-7D4E-A749-A0863985415D}" srcOrd="0" destOrd="0" presId="urn:microsoft.com/office/officeart/2008/layout/HorizontalMultiLevelHierarchy#3"/>
    <dgm:cxn modelId="{9B7A397F-4C80-47DE-A148-060794C891FD}" type="presParOf" srcId="{971C9F31-BC8D-7344-A6BB-7BF39BE14977}" destId="{00DF73B2-2875-4145-AA21-E44E94164B9F}" srcOrd="1" destOrd="0" presId="urn:microsoft.com/office/officeart/2008/layout/HorizontalMultiLevelHierarchy#3"/>
    <dgm:cxn modelId="{AD2AEC1B-B6B6-494C-B4C4-181E235D95E0}" type="presParOf" srcId="{00DF73B2-2875-4145-AA21-E44E94164B9F}" destId="{881C71E2-7C90-864A-A10E-2418F9F00081}" srcOrd="0" destOrd="0" presId="urn:microsoft.com/office/officeart/2008/layout/HorizontalMultiLevelHierarchy#3"/>
    <dgm:cxn modelId="{9C7FC718-6C0E-41B4-93C5-E4ACC6BE4BF4}" type="presParOf" srcId="{00DF73B2-2875-4145-AA21-E44E94164B9F}" destId="{30245651-7C6C-974E-9ED6-4D8D94E0CD36}" srcOrd="1" destOrd="0" presId="urn:microsoft.com/office/officeart/2008/layout/HorizontalMultiLevelHierarchy#3"/>
    <dgm:cxn modelId="{37563CA1-2541-481B-9C92-6F636782C19F}" type="presParOf" srcId="{30245651-7C6C-974E-9ED6-4D8D94E0CD36}" destId="{CFFA217D-ED80-BB42-8867-9E52A77BFDBE}" srcOrd="0" destOrd="0" presId="urn:microsoft.com/office/officeart/2008/layout/HorizontalMultiLevelHierarchy#3"/>
    <dgm:cxn modelId="{E2FD881C-A8A5-470A-AC19-7470644A420B}" type="presParOf" srcId="{CFFA217D-ED80-BB42-8867-9E52A77BFDBE}" destId="{ACC72E0A-17F1-344A-899F-587FE630304C}" srcOrd="0" destOrd="0" presId="urn:microsoft.com/office/officeart/2008/layout/HorizontalMultiLevelHierarchy#3"/>
    <dgm:cxn modelId="{BEC5CA1D-6909-40F5-B210-7167A8F0257C}" type="presParOf" srcId="{30245651-7C6C-974E-9ED6-4D8D94E0CD36}" destId="{76B72110-684E-5744-A56A-5EAB74CBEAF1}" srcOrd="1" destOrd="0" presId="urn:microsoft.com/office/officeart/2008/layout/HorizontalMultiLevelHierarchy#3"/>
    <dgm:cxn modelId="{8E44DAFB-B825-4A20-9FCC-72EEFF562E6F}" type="presParOf" srcId="{76B72110-684E-5744-A56A-5EAB74CBEAF1}" destId="{80C1C3C5-BB63-8C48-B7ED-9238C5DE52E9}" srcOrd="0" destOrd="0" presId="urn:microsoft.com/office/officeart/2008/layout/HorizontalMultiLevelHierarchy#3"/>
    <dgm:cxn modelId="{83F33392-8165-4211-8E72-6BD39E8F3800}" type="presParOf" srcId="{76B72110-684E-5744-A56A-5EAB74CBEAF1}" destId="{35F74553-B7EF-BA43-95F5-A78CC506C842}" srcOrd="1" destOrd="0" presId="urn:microsoft.com/office/officeart/2008/layout/HorizontalMultiLevelHierarchy#3"/>
    <dgm:cxn modelId="{4295CFAE-7F78-4A47-A16C-B5B8F4A26519}" type="presParOf" srcId="{59392AA4-FC40-C74E-81FD-AD589563E1DE}" destId="{417C839D-48C5-DA4E-A031-431309D76F09}" srcOrd="2" destOrd="0" presId="urn:microsoft.com/office/officeart/2008/layout/HorizontalMultiLevelHierarchy#3"/>
    <dgm:cxn modelId="{1B208BCC-125A-4869-94C5-8550A86D9E22}" type="presParOf" srcId="{417C839D-48C5-DA4E-A031-431309D76F09}" destId="{B431184B-0ECE-8745-93A7-27A6A3B8AB3C}" srcOrd="0" destOrd="0" presId="urn:microsoft.com/office/officeart/2008/layout/HorizontalMultiLevelHierarchy#3"/>
    <dgm:cxn modelId="{947A4907-F299-430B-97A4-4DD74ACD6DFD}" type="presParOf" srcId="{59392AA4-FC40-C74E-81FD-AD589563E1DE}" destId="{0CA5A676-0E28-FF4E-B636-70E8C8575BC1}" srcOrd="3" destOrd="0" presId="urn:microsoft.com/office/officeart/2008/layout/HorizontalMultiLevelHierarchy#3"/>
    <dgm:cxn modelId="{DC5CA7B1-C110-4C2E-8A7E-6EEAF634E914}" type="presParOf" srcId="{0CA5A676-0E28-FF4E-B636-70E8C8575BC1}" destId="{E4CDCF8D-6E8E-3341-8F19-6CDF90CD6C28}" srcOrd="0" destOrd="0" presId="urn:microsoft.com/office/officeart/2008/layout/HorizontalMultiLevelHierarchy#3"/>
    <dgm:cxn modelId="{838176C4-D97C-493C-916E-607A00E987C4}" type="presParOf" srcId="{0CA5A676-0E28-FF4E-B636-70E8C8575BC1}" destId="{50E94034-8109-0B49-AD6F-404096E5945E}" srcOrd="1" destOrd="0" presId="urn:microsoft.com/office/officeart/2008/layout/HorizontalMultiLevelHierarchy#3"/>
    <dgm:cxn modelId="{72B3D077-DB20-44F9-94B7-8A0535FA23FE}" type="presParOf" srcId="{50E94034-8109-0B49-AD6F-404096E5945E}" destId="{DB4ACD2F-C750-6F4A-AAF9-DD3E2CAD8F3A}" srcOrd="0" destOrd="0" presId="urn:microsoft.com/office/officeart/2008/layout/HorizontalMultiLevelHierarchy#3"/>
    <dgm:cxn modelId="{741C2290-E396-4604-95EE-AC358B358DE8}" type="presParOf" srcId="{DB4ACD2F-C750-6F4A-AAF9-DD3E2CAD8F3A}" destId="{1A0AEED0-2F99-6647-8E27-B99CF110C570}" srcOrd="0" destOrd="0" presId="urn:microsoft.com/office/officeart/2008/layout/HorizontalMultiLevelHierarchy#3"/>
    <dgm:cxn modelId="{1FA5560A-5CB7-49C0-B065-D9D10B16FFE0}" type="presParOf" srcId="{50E94034-8109-0B49-AD6F-404096E5945E}" destId="{709C2687-2579-E74E-A770-FFAB39BCB420}" srcOrd="1" destOrd="0" presId="urn:microsoft.com/office/officeart/2008/layout/HorizontalMultiLevelHierarchy#3"/>
    <dgm:cxn modelId="{14B555CC-098F-486E-8279-4733FFBD6FA9}" type="presParOf" srcId="{709C2687-2579-E74E-A770-FFAB39BCB420}" destId="{1B37135D-6F7C-AB48-9926-049FC262BD2C}" srcOrd="0" destOrd="0" presId="urn:microsoft.com/office/officeart/2008/layout/HorizontalMultiLevelHierarchy#3"/>
    <dgm:cxn modelId="{EA56A5AF-7508-49C5-A6A2-593D543F7E85}" type="presParOf" srcId="{709C2687-2579-E74E-A770-FFAB39BCB420}" destId="{2EC5D857-C5FF-B04A-A189-630180D554B0}" srcOrd="1" destOrd="0" presId="urn:microsoft.com/office/officeart/2008/layout/HorizontalMultiLevelHierarchy#3"/>
    <dgm:cxn modelId="{AC275071-C019-484E-A398-EE5645CF83B3}" type="presParOf" srcId="{50E94034-8109-0B49-AD6F-404096E5945E}" destId="{ACB8C392-39CD-2041-9A8E-0011042C1429}" srcOrd="2" destOrd="0" presId="urn:microsoft.com/office/officeart/2008/layout/HorizontalMultiLevelHierarchy#3"/>
    <dgm:cxn modelId="{DE293F41-6139-4374-8C79-D6F1D0414027}" type="presParOf" srcId="{ACB8C392-39CD-2041-9A8E-0011042C1429}" destId="{14D74331-B670-7640-A462-98E8D4C836C4}" srcOrd="0" destOrd="0" presId="urn:microsoft.com/office/officeart/2008/layout/HorizontalMultiLevelHierarchy#3"/>
    <dgm:cxn modelId="{2430BF42-F50A-4AE8-819F-C4555B67C81F}" type="presParOf" srcId="{50E94034-8109-0B49-AD6F-404096E5945E}" destId="{3314D626-F1F8-DE40-A7FF-B4309E7DEF69}" srcOrd="3" destOrd="0" presId="urn:microsoft.com/office/officeart/2008/layout/HorizontalMultiLevelHierarchy#3"/>
    <dgm:cxn modelId="{F6A6E0F3-8D3F-45F8-AFBF-F4B06F501A84}" type="presParOf" srcId="{3314D626-F1F8-DE40-A7FF-B4309E7DEF69}" destId="{0F8C1B1E-57F7-964E-AD45-2485C01C0DD1}" srcOrd="0" destOrd="0" presId="urn:microsoft.com/office/officeart/2008/layout/HorizontalMultiLevelHierarchy#3"/>
    <dgm:cxn modelId="{3BB5953B-CA69-4546-9727-E2FA48AC2247}" type="presParOf" srcId="{3314D626-F1F8-DE40-A7FF-B4309E7DEF69}" destId="{E1B68A10-8CC3-CC4A-A401-3BBEAD780953}" srcOrd="1" destOrd="0" presId="urn:microsoft.com/office/officeart/2008/layout/HorizontalMultiLevelHierarchy#3"/>
    <dgm:cxn modelId="{0F9195BB-1605-45DC-B509-B7ABEB2F43EC}" type="presParOf" srcId="{50E94034-8109-0B49-AD6F-404096E5945E}" destId="{3C4B4500-F95E-714D-A2A9-1C5235E4ADBF}" srcOrd="4" destOrd="0" presId="urn:microsoft.com/office/officeart/2008/layout/HorizontalMultiLevelHierarchy#3"/>
    <dgm:cxn modelId="{63A77AFA-3665-4F8F-A289-1C6AEA6223F2}" type="presParOf" srcId="{3C4B4500-F95E-714D-A2A9-1C5235E4ADBF}" destId="{A51014CB-0751-2743-957D-12E2A743057D}" srcOrd="0" destOrd="0" presId="urn:microsoft.com/office/officeart/2008/layout/HorizontalMultiLevelHierarchy#3"/>
    <dgm:cxn modelId="{7DFA18A1-6911-41D1-A867-B4A1612DB884}" type="presParOf" srcId="{50E94034-8109-0B49-AD6F-404096E5945E}" destId="{11176198-9EBF-DB42-8C26-48DA9ABBE4EF}" srcOrd="5" destOrd="0" presId="urn:microsoft.com/office/officeart/2008/layout/HorizontalMultiLevelHierarchy#3"/>
    <dgm:cxn modelId="{8EDD1759-85FB-4B27-A68C-6421FF8D7CB4}" type="presParOf" srcId="{11176198-9EBF-DB42-8C26-48DA9ABBE4EF}" destId="{47D08E64-3D8D-9E4D-8EDB-1B7310A4DB1C}" srcOrd="0" destOrd="0" presId="urn:microsoft.com/office/officeart/2008/layout/HorizontalMultiLevelHierarchy#3"/>
    <dgm:cxn modelId="{2DF0CC9C-761F-473D-889D-071385166064}" type="presParOf" srcId="{11176198-9EBF-DB42-8C26-48DA9ABBE4EF}" destId="{84297184-8073-6C4E-8C5C-BE78A57A841F}" srcOrd="1" destOrd="0" presId="urn:microsoft.com/office/officeart/2008/layout/HorizontalMultiLevelHierarchy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C493A9-7B4D-EF42-99F5-E6E3BB110B5E}" type="doc">
      <dgm:prSet loTypeId="urn:microsoft.com/office/officeart/2005/8/layout/vList3" loCatId="" qsTypeId="urn:microsoft.com/office/officeart/2005/8/quickstyle/simple1#7" qsCatId="simple" csTypeId="urn:microsoft.com/office/officeart/2005/8/colors/accent1_2#6" csCatId="accent1" phldr="1"/>
      <dgm:spPr/>
    </dgm:pt>
    <dgm:pt modelId="{8902ED55-BBF2-704F-A8C6-009A874F1AF7}">
      <dgm:prSet phldrT="[文本]"/>
      <dgm:spPr/>
      <dgm:t>
        <a:bodyPr/>
        <a:lstStyle/>
        <a:p>
          <a:r>
            <a:rPr lang="zh-CN" altLang="en-US" dirty="0"/>
            <a:t>首次验证（</a:t>
          </a:r>
          <a:r>
            <a:rPr lang="en-US" altLang="zh-CN" dirty="0"/>
            <a:t>IOQ</a:t>
          </a:r>
          <a:r>
            <a:rPr lang="zh-CN" altLang="en-US" dirty="0"/>
            <a:t>）</a:t>
          </a:r>
        </a:p>
      </dgm:t>
    </dgm:pt>
    <dgm:pt modelId="{AF475A54-6837-2345-AE9C-EA8D00EC7EA6}" type="parTrans" cxnId="{3EE22175-0837-154B-AE92-6BCC2947B094}">
      <dgm:prSet/>
      <dgm:spPr/>
      <dgm:t>
        <a:bodyPr/>
        <a:lstStyle/>
        <a:p>
          <a:endParaRPr lang="zh-CN" altLang="en-US"/>
        </a:p>
      </dgm:t>
    </dgm:pt>
    <dgm:pt modelId="{C2C00C8D-C7C2-A940-9839-1C3741CF91E1}" type="sibTrans" cxnId="{3EE22175-0837-154B-AE92-6BCC2947B094}">
      <dgm:prSet/>
      <dgm:spPr/>
      <dgm:t>
        <a:bodyPr/>
        <a:lstStyle/>
        <a:p>
          <a:endParaRPr lang="zh-CN" altLang="en-US"/>
        </a:p>
      </dgm:t>
    </dgm:pt>
    <dgm:pt modelId="{25FDBF3D-DA72-3C4A-8A3E-C55DEAEF4801}">
      <dgm:prSet phldrT="[文本]"/>
      <dgm:spPr/>
      <dgm:t>
        <a:bodyPr/>
        <a:lstStyle/>
        <a:p>
          <a:r>
            <a:rPr lang="zh-CN" altLang="en-US" dirty="0"/>
            <a:t>再验证</a:t>
          </a:r>
        </a:p>
      </dgm:t>
    </dgm:pt>
    <dgm:pt modelId="{AEEFA308-D72B-3D43-A0A9-EF8DBCB6920A}" type="parTrans" cxnId="{D1339327-0438-EE42-818E-84CE1BB76084}">
      <dgm:prSet/>
      <dgm:spPr/>
      <dgm:t>
        <a:bodyPr/>
        <a:lstStyle/>
        <a:p>
          <a:endParaRPr lang="zh-CN" altLang="en-US"/>
        </a:p>
      </dgm:t>
    </dgm:pt>
    <dgm:pt modelId="{DC6DEAAA-590F-8447-8A1F-4747961C5664}" type="sibTrans" cxnId="{D1339327-0438-EE42-818E-84CE1BB76084}">
      <dgm:prSet/>
      <dgm:spPr/>
      <dgm:t>
        <a:bodyPr/>
        <a:lstStyle/>
        <a:p>
          <a:endParaRPr lang="zh-CN" altLang="en-US"/>
        </a:p>
      </dgm:t>
    </dgm:pt>
    <dgm:pt modelId="{D2BBE697-F2F0-884E-B335-78CF0F790CDA}">
      <dgm:prSet phldrT="[文本]"/>
      <dgm:spPr/>
      <dgm:t>
        <a:bodyPr/>
        <a:lstStyle/>
        <a:p>
          <a:r>
            <a:rPr lang="en-US" altLang="zh-CN" dirty="0"/>
            <a:t>PM</a:t>
          </a:r>
          <a:endParaRPr lang="zh-CN" altLang="en-US" dirty="0"/>
        </a:p>
      </dgm:t>
    </dgm:pt>
    <dgm:pt modelId="{ACBA623F-75BD-104C-BDC6-42118C3DE9E5}" type="parTrans" cxnId="{BDCB5DCC-F0FC-3647-BB64-C4EE0278BBCE}">
      <dgm:prSet/>
      <dgm:spPr/>
      <dgm:t>
        <a:bodyPr/>
        <a:lstStyle/>
        <a:p>
          <a:endParaRPr lang="zh-CN" altLang="en-US"/>
        </a:p>
      </dgm:t>
    </dgm:pt>
    <dgm:pt modelId="{094456A1-6948-BE43-B063-BCA54CB0567D}" type="sibTrans" cxnId="{BDCB5DCC-F0FC-3647-BB64-C4EE0278BBCE}">
      <dgm:prSet/>
      <dgm:spPr/>
      <dgm:t>
        <a:bodyPr/>
        <a:lstStyle/>
        <a:p>
          <a:endParaRPr lang="zh-CN" altLang="en-US"/>
        </a:p>
      </dgm:t>
    </dgm:pt>
    <dgm:pt modelId="{A41143F1-EC67-5F4B-A360-0B955E518526}">
      <dgm:prSet phldrT="[文本]"/>
      <dgm:spPr/>
      <dgm:t>
        <a:bodyPr/>
        <a:lstStyle/>
        <a:p>
          <a:r>
            <a:rPr lang="zh-CN" altLang="en-US" dirty="0"/>
            <a:t>维修</a:t>
          </a:r>
        </a:p>
      </dgm:t>
    </dgm:pt>
    <dgm:pt modelId="{0A721A41-1FE9-3944-B8FF-08AA9A5F2355}" type="parTrans" cxnId="{19A0BCCE-82C5-3D44-8570-99A81FE76CEB}">
      <dgm:prSet/>
      <dgm:spPr/>
      <dgm:t>
        <a:bodyPr/>
        <a:lstStyle/>
        <a:p>
          <a:endParaRPr lang="zh-CN" altLang="en-US"/>
        </a:p>
      </dgm:t>
    </dgm:pt>
    <dgm:pt modelId="{1C228EB7-BDAD-B346-A853-4A4C62630EBA}" type="sibTrans" cxnId="{19A0BCCE-82C5-3D44-8570-99A81FE76CEB}">
      <dgm:prSet/>
      <dgm:spPr/>
      <dgm:t>
        <a:bodyPr/>
        <a:lstStyle/>
        <a:p>
          <a:endParaRPr lang="zh-CN" altLang="en-US"/>
        </a:p>
      </dgm:t>
    </dgm:pt>
    <dgm:pt modelId="{729535E9-17A8-354B-8315-0FB870736B2A}">
      <dgm:prSet phldrT="[文本]"/>
      <dgm:spPr/>
      <dgm:t>
        <a:bodyPr/>
        <a:lstStyle/>
        <a:p>
          <a:r>
            <a:rPr lang="zh-CN" altLang="en-US" dirty="0"/>
            <a:t>维保</a:t>
          </a:r>
        </a:p>
      </dgm:t>
    </dgm:pt>
    <dgm:pt modelId="{584CE9AE-B00A-DE42-AEBC-D33EF6042B29}" type="parTrans" cxnId="{8573AC4A-AC92-5049-BA69-103122C0142A}">
      <dgm:prSet/>
      <dgm:spPr/>
      <dgm:t>
        <a:bodyPr/>
        <a:lstStyle/>
        <a:p>
          <a:endParaRPr lang="zh-CN" altLang="en-US"/>
        </a:p>
      </dgm:t>
    </dgm:pt>
    <dgm:pt modelId="{16F6FEB6-DE14-D04B-A142-16E18B26E403}" type="sibTrans" cxnId="{8573AC4A-AC92-5049-BA69-103122C0142A}">
      <dgm:prSet/>
      <dgm:spPr/>
      <dgm:t>
        <a:bodyPr/>
        <a:lstStyle/>
        <a:p>
          <a:endParaRPr lang="zh-CN" altLang="en-US"/>
        </a:p>
      </dgm:t>
    </dgm:pt>
    <dgm:pt modelId="{28D0A6E2-ECD6-BF4B-9750-34B623440DA5}" type="pres">
      <dgm:prSet presAssocID="{BEC493A9-7B4D-EF42-99F5-E6E3BB110B5E}" presName="linearFlow" presStyleCnt="0">
        <dgm:presLayoutVars>
          <dgm:dir/>
          <dgm:resizeHandles val="exact"/>
        </dgm:presLayoutVars>
      </dgm:prSet>
      <dgm:spPr/>
    </dgm:pt>
    <dgm:pt modelId="{EC1B671C-256A-3041-A951-9AE2127FE48A}" type="pres">
      <dgm:prSet presAssocID="{8902ED55-BBF2-704F-A8C6-009A874F1AF7}" presName="composite" presStyleCnt="0"/>
      <dgm:spPr/>
    </dgm:pt>
    <dgm:pt modelId="{37501386-FA65-2D42-906D-5FDD83E01829}" type="pres">
      <dgm:prSet presAssocID="{8902ED55-BBF2-704F-A8C6-009A874F1AF7}" presName="imgShp" presStyleLbl="fgImgPlace1" presStyleIdx="0" presStyleCnt="5"/>
      <dgm:spPr/>
    </dgm:pt>
    <dgm:pt modelId="{D296A89C-6C07-C140-925F-FEF7951216D7}" type="pres">
      <dgm:prSet presAssocID="{8902ED55-BBF2-704F-A8C6-009A874F1AF7}" presName="txShp" presStyleLbl="node1" presStyleIdx="0" presStyleCnt="5">
        <dgm:presLayoutVars>
          <dgm:bulletEnabled val="1"/>
        </dgm:presLayoutVars>
      </dgm:prSet>
      <dgm:spPr/>
    </dgm:pt>
    <dgm:pt modelId="{5D6FF87D-A958-1F4B-B3C1-77657EB8F7CA}" type="pres">
      <dgm:prSet presAssocID="{C2C00C8D-C7C2-A940-9839-1C3741CF91E1}" presName="spacing" presStyleCnt="0"/>
      <dgm:spPr/>
    </dgm:pt>
    <dgm:pt modelId="{BE1D7D9E-2993-4141-9FE2-266A5E04889B}" type="pres">
      <dgm:prSet presAssocID="{25FDBF3D-DA72-3C4A-8A3E-C55DEAEF4801}" presName="composite" presStyleCnt="0"/>
      <dgm:spPr/>
    </dgm:pt>
    <dgm:pt modelId="{B12DEEB0-993F-0141-A9E2-551E4D8344FD}" type="pres">
      <dgm:prSet presAssocID="{25FDBF3D-DA72-3C4A-8A3E-C55DEAEF4801}" presName="imgShp" presStyleLbl="fgImgPlace1" presStyleIdx="1" presStyleCnt="5"/>
      <dgm:spPr/>
    </dgm:pt>
    <dgm:pt modelId="{E1A0CC03-6504-DD4B-A1A3-CC2A73B8C982}" type="pres">
      <dgm:prSet presAssocID="{25FDBF3D-DA72-3C4A-8A3E-C55DEAEF4801}" presName="txShp" presStyleLbl="node1" presStyleIdx="1" presStyleCnt="5">
        <dgm:presLayoutVars>
          <dgm:bulletEnabled val="1"/>
        </dgm:presLayoutVars>
      </dgm:prSet>
      <dgm:spPr/>
    </dgm:pt>
    <dgm:pt modelId="{B207A7F7-3DEE-1C4F-828E-C25920766963}" type="pres">
      <dgm:prSet presAssocID="{DC6DEAAA-590F-8447-8A1F-4747961C5664}" presName="spacing" presStyleCnt="0"/>
      <dgm:spPr/>
    </dgm:pt>
    <dgm:pt modelId="{E64C3F49-13DD-0D42-85E4-567FDDBDD37F}" type="pres">
      <dgm:prSet presAssocID="{D2BBE697-F2F0-884E-B335-78CF0F790CDA}" presName="composite" presStyleCnt="0"/>
      <dgm:spPr/>
    </dgm:pt>
    <dgm:pt modelId="{EB697D99-F7A5-3047-B54F-40D070627DAA}" type="pres">
      <dgm:prSet presAssocID="{D2BBE697-F2F0-884E-B335-78CF0F790CDA}" presName="imgShp" presStyleLbl="fgImgPlace1" presStyleIdx="2" presStyleCnt="5"/>
      <dgm:spPr/>
    </dgm:pt>
    <dgm:pt modelId="{FDD31685-94AA-3A4E-B510-7EA001D867D7}" type="pres">
      <dgm:prSet presAssocID="{D2BBE697-F2F0-884E-B335-78CF0F790CDA}" presName="txShp" presStyleLbl="node1" presStyleIdx="2" presStyleCnt="5">
        <dgm:presLayoutVars>
          <dgm:bulletEnabled val="1"/>
        </dgm:presLayoutVars>
      </dgm:prSet>
      <dgm:spPr/>
    </dgm:pt>
    <dgm:pt modelId="{C7E263E7-8498-CC4F-B50F-508AFECD0D79}" type="pres">
      <dgm:prSet presAssocID="{094456A1-6948-BE43-B063-BCA54CB0567D}" presName="spacing" presStyleCnt="0"/>
      <dgm:spPr/>
    </dgm:pt>
    <dgm:pt modelId="{447B7131-BCC5-3A45-85F8-E45630D2AF5D}" type="pres">
      <dgm:prSet presAssocID="{A41143F1-EC67-5F4B-A360-0B955E518526}" presName="composite" presStyleCnt="0"/>
      <dgm:spPr/>
    </dgm:pt>
    <dgm:pt modelId="{5ABF2DD6-5860-7E41-8E4A-DE33FC6FFC6D}" type="pres">
      <dgm:prSet presAssocID="{A41143F1-EC67-5F4B-A360-0B955E518526}" presName="imgShp" presStyleLbl="fgImgPlace1" presStyleIdx="3" presStyleCnt="5"/>
      <dgm:spPr/>
    </dgm:pt>
    <dgm:pt modelId="{52DB8E7A-EEAA-1D42-A55F-D60334B4845A}" type="pres">
      <dgm:prSet presAssocID="{A41143F1-EC67-5F4B-A360-0B955E518526}" presName="txShp" presStyleLbl="node1" presStyleIdx="3" presStyleCnt="5">
        <dgm:presLayoutVars>
          <dgm:bulletEnabled val="1"/>
        </dgm:presLayoutVars>
      </dgm:prSet>
      <dgm:spPr/>
    </dgm:pt>
    <dgm:pt modelId="{A33128D0-4582-1542-88DC-CBDAB633471F}" type="pres">
      <dgm:prSet presAssocID="{1C228EB7-BDAD-B346-A853-4A4C62630EBA}" presName="spacing" presStyleCnt="0"/>
      <dgm:spPr/>
    </dgm:pt>
    <dgm:pt modelId="{3DBF4EDA-68DC-8548-8CF3-05192408C085}" type="pres">
      <dgm:prSet presAssocID="{729535E9-17A8-354B-8315-0FB870736B2A}" presName="composite" presStyleCnt="0"/>
      <dgm:spPr/>
    </dgm:pt>
    <dgm:pt modelId="{07D1DBF7-756F-9346-9225-91C86BB77BEB}" type="pres">
      <dgm:prSet presAssocID="{729535E9-17A8-354B-8315-0FB870736B2A}" presName="imgShp" presStyleLbl="fgImgPlace1" presStyleIdx="4" presStyleCnt="5"/>
      <dgm:spPr/>
    </dgm:pt>
    <dgm:pt modelId="{38B17E7A-813C-0E42-89E0-F078E07ECBE4}" type="pres">
      <dgm:prSet presAssocID="{729535E9-17A8-354B-8315-0FB870736B2A}" presName="txShp" presStyleLbl="node1" presStyleIdx="4" presStyleCnt="5">
        <dgm:presLayoutVars>
          <dgm:bulletEnabled val="1"/>
        </dgm:presLayoutVars>
      </dgm:prSet>
      <dgm:spPr/>
    </dgm:pt>
  </dgm:ptLst>
  <dgm:cxnLst>
    <dgm:cxn modelId="{D1339327-0438-EE42-818E-84CE1BB76084}" srcId="{BEC493A9-7B4D-EF42-99F5-E6E3BB110B5E}" destId="{25FDBF3D-DA72-3C4A-8A3E-C55DEAEF4801}" srcOrd="1" destOrd="0" parTransId="{AEEFA308-D72B-3D43-A0A9-EF8DBCB6920A}" sibTransId="{DC6DEAAA-590F-8447-8A1F-4747961C5664}"/>
    <dgm:cxn modelId="{8573AC4A-AC92-5049-BA69-103122C0142A}" srcId="{BEC493A9-7B4D-EF42-99F5-E6E3BB110B5E}" destId="{729535E9-17A8-354B-8315-0FB870736B2A}" srcOrd="4" destOrd="0" parTransId="{584CE9AE-B00A-DE42-AEBC-D33EF6042B29}" sibTransId="{16F6FEB6-DE14-D04B-A142-16E18B26E403}"/>
    <dgm:cxn modelId="{12360B55-1C6E-734A-BED9-F4AD073C7E7D}" type="presOf" srcId="{D2BBE697-F2F0-884E-B335-78CF0F790CDA}" destId="{FDD31685-94AA-3A4E-B510-7EA001D867D7}" srcOrd="0" destOrd="0" presId="urn:microsoft.com/office/officeart/2005/8/layout/vList3"/>
    <dgm:cxn modelId="{3EE22175-0837-154B-AE92-6BCC2947B094}" srcId="{BEC493A9-7B4D-EF42-99F5-E6E3BB110B5E}" destId="{8902ED55-BBF2-704F-A8C6-009A874F1AF7}" srcOrd="0" destOrd="0" parTransId="{AF475A54-6837-2345-AE9C-EA8D00EC7EA6}" sibTransId="{C2C00C8D-C7C2-A940-9839-1C3741CF91E1}"/>
    <dgm:cxn modelId="{E5DCC279-457F-0E4A-8836-95FAC58A90AF}" type="presOf" srcId="{BEC493A9-7B4D-EF42-99F5-E6E3BB110B5E}" destId="{28D0A6E2-ECD6-BF4B-9750-34B623440DA5}" srcOrd="0" destOrd="0" presId="urn:microsoft.com/office/officeart/2005/8/layout/vList3"/>
    <dgm:cxn modelId="{83C30F7B-B986-0E49-9F7E-F8FE988E58C4}" type="presOf" srcId="{25FDBF3D-DA72-3C4A-8A3E-C55DEAEF4801}" destId="{E1A0CC03-6504-DD4B-A1A3-CC2A73B8C982}" srcOrd="0" destOrd="0" presId="urn:microsoft.com/office/officeart/2005/8/layout/vList3"/>
    <dgm:cxn modelId="{9113BC97-07E1-7C42-ABA7-A3966B97FA12}" type="presOf" srcId="{729535E9-17A8-354B-8315-0FB870736B2A}" destId="{38B17E7A-813C-0E42-89E0-F078E07ECBE4}" srcOrd="0" destOrd="0" presId="urn:microsoft.com/office/officeart/2005/8/layout/vList3"/>
    <dgm:cxn modelId="{2DFA74B9-E1E4-6748-B629-45E226A596A3}" type="presOf" srcId="{8902ED55-BBF2-704F-A8C6-009A874F1AF7}" destId="{D296A89C-6C07-C140-925F-FEF7951216D7}" srcOrd="0" destOrd="0" presId="urn:microsoft.com/office/officeart/2005/8/layout/vList3"/>
    <dgm:cxn modelId="{D5EFE4C8-B341-1845-BAFB-30FE45B2313D}" type="presOf" srcId="{A41143F1-EC67-5F4B-A360-0B955E518526}" destId="{52DB8E7A-EEAA-1D42-A55F-D60334B4845A}" srcOrd="0" destOrd="0" presId="urn:microsoft.com/office/officeart/2005/8/layout/vList3"/>
    <dgm:cxn modelId="{BDCB5DCC-F0FC-3647-BB64-C4EE0278BBCE}" srcId="{BEC493A9-7B4D-EF42-99F5-E6E3BB110B5E}" destId="{D2BBE697-F2F0-884E-B335-78CF0F790CDA}" srcOrd="2" destOrd="0" parTransId="{ACBA623F-75BD-104C-BDC6-42118C3DE9E5}" sibTransId="{094456A1-6948-BE43-B063-BCA54CB0567D}"/>
    <dgm:cxn modelId="{19A0BCCE-82C5-3D44-8570-99A81FE76CEB}" srcId="{BEC493A9-7B4D-EF42-99F5-E6E3BB110B5E}" destId="{A41143F1-EC67-5F4B-A360-0B955E518526}" srcOrd="3" destOrd="0" parTransId="{0A721A41-1FE9-3944-B8FF-08AA9A5F2355}" sibTransId="{1C228EB7-BDAD-B346-A853-4A4C62630EBA}"/>
    <dgm:cxn modelId="{76DD0BB2-F62A-3A43-953D-B082FCF41D1C}" type="presParOf" srcId="{28D0A6E2-ECD6-BF4B-9750-34B623440DA5}" destId="{EC1B671C-256A-3041-A951-9AE2127FE48A}" srcOrd="0" destOrd="0" presId="urn:microsoft.com/office/officeart/2005/8/layout/vList3"/>
    <dgm:cxn modelId="{0E7224F9-494A-9C48-8D13-FE91D9E4E620}" type="presParOf" srcId="{EC1B671C-256A-3041-A951-9AE2127FE48A}" destId="{37501386-FA65-2D42-906D-5FDD83E01829}" srcOrd="0" destOrd="0" presId="urn:microsoft.com/office/officeart/2005/8/layout/vList3"/>
    <dgm:cxn modelId="{6A183A18-E087-F745-995F-02671B8DD72F}" type="presParOf" srcId="{EC1B671C-256A-3041-A951-9AE2127FE48A}" destId="{D296A89C-6C07-C140-925F-FEF7951216D7}" srcOrd="1" destOrd="0" presId="urn:microsoft.com/office/officeart/2005/8/layout/vList3"/>
    <dgm:cxn modelId="{0D19AA3E-0BF0-2840-9F44-17D646C7C378}" type="presParOf" srcId="{28D0A6E2-ECD6-BF4B-9750-34B623440DA5}" destId="{5D6FF87D-A958-1F4B-B3C1-77657EB8F7CA}" srcOrd="1" destOrd="0" presId="urn:microsoft.com/office/officeart/2005/8/layout/vList3"/>
    <dgm:cxn modelId="{7E27BE3E-A024-124B-A5F7-A20ACF8AA7D9}" type="presParOf" srcId="{28D0A6E2-ECD6-BF4B-9750-34B623440DA5}" destId="{BE1D7D9E-2993-4141-9FE2-266A5E04889B}" srcOrd="2" destOrd="0" presId="urn:microsoft.com/office/officeart/2005/8/layout/vList3"/>
    <dgm:cxn modelId="{FCF76E8C-5CD0-354F-A7F3-E321E5B05FB3}" type="presParOf" srcId="{BE1D7D9E-2993-4141-9FE2-266A5E04889B}" destId="{B12DEEB0-993F-0141-A9E2-551E4D8344FD}" srcOrd="0" destOrd="0" presId="urn:microsoft.com/office/officeart/2005/8/layout/vList3"/>
    <dgm:cxn modelId="{3983F514-2143-7F4B-9060-EEA3A9474C13}" type="presParOf" srcId="{BE1D7D9E-2993-4141-9FE2-266A5E04889B}" destId="{E1A0CC03-6504-DD4B-A1A3-CC2A73B8C982}" srcOrd="1" destOrd="0" presId="urn:microsoft.com/office/officeart/2005/8/layout/vList3"/>
    <dgm:cxn modelId="{C8C2BD05-C23B-324D-8E50-499BBD812B6E}" type="presParOf" srcId="{28D0A6E2-ECD6-BF4B-9750-34B623440DA5}" destId="{B207A7F7-3DEE-1C4F-828E-C25920766963}" srcOrd="3" destOrd="0" presId="urn:microsoft.com/office/officeart/2005/8/layout/vList3"/>
    <dgm:cxn modelId="{66CBE0CC-A110-F44C-BC22-A1DF3E786F4B}" type="presParOf" srcId="{28D0A6E2-ECD6-BF4B-9750-34B623440DA5}" destId="{E64C3F49-13DD-0D42-85E4-567FDDBDD37F}" srcOrd="4" destOrd="0" presId="urn:microsoft.com/office/officeart/2005/8/layout/vList3"/>
    <dgm:cxn modelId="{25435D8E-D131-8946-A7CA-6BCC04652E5B}" type="presParOf" srcId="{E64C3F49-13DD-0D42-85E4-567FDDBDD37F}" destId="{EB697D99-F7A5-3047-B54F-40D070627DAA}" srcOrd="0" destOrd="0" presId="urn:microsoft.com/office/officeart/2005/8/layout/vList3"/>
    <dgm:cxn modelId="{B6AEF1CB-C76D-3742-91B3-AE45CDF17F71}" type="presParOf" srcId="{E64C3F49-13DD-0D42-85E4-567FDDBDD37F}" destId="{FDD31685-94AA-3A4E-B510-7EA001D867D7}" srcOrd="1" destOrd="0" presId="urn:microsoft.com/office/officeart/2005/8/layout/vList3"/>
    <dgm:cxn modelId="{6261F461-BC60-F543-B29B-08D4A70FA53A}" type="presParOf" srcId="{28D0A6E2-ECD6-BF4B-9750-34B623440DA5}" destId="{C7E263E7-8498-CC4F-B50F-508AFECD0D79}" srcOrd="5" destOrd="0" presId="urn:microsoft.com/office/officeart/2005/8/layout/vList3"/>
    <dgm:cxn modelId="{5F4C2FD7-8777-6547-84F6-521AD25FB4AB}" type="presParOf" srcId="{28D0A6E2-ECD6-BF4B-9750-34B623440DA5}" destId="{447B7131-BCC5-3A45-85F8-E45630D2AF5D}" srcOrd="6" destOrd="0" presId="urn:microsoft.com/office/officeart/2005/8/layout/vList3"/>
    <dgm:cxn modelId="{9676AEBB-48CE-724C-BA51-FB68EF1B761F}" type="presParOf" srcId="{447B7131-BCC5-3A45-85F8-E45630D2AF5D}" destId="{5ABF2DD6-5860-7E41-8E4A-DE33FC6FFC6D}" srcOrd="0" destOrd="0" presId="urn:microsoft.com/office/officeart/2005/8/layout/vList3"/>
    <dgm:cxn modelId="{3F680912-1A35-7445-A779-AEE2647E8FDE}" type="presParOf" srcId="{447B7131-BCC5-3A45-85F8-E45630D2AF5D}" destId="{52DB8E7A-EEAA-1D42-A55F-D60334B4845A}" srcOrd="1" destOrd="0" presId="urn:microsoft.com/office/officeart/2005/8/layout/vList3"/>
    <dgm:cxn modelId="{42C31B01-8C02-424E-A0B5-D6EA6FFF9D19}" type="presParOf" srcId="{28D0A6E2-ECD6-BF4B-9750-34B623440DA5}" destId="{A33128D0-4582-1542-88DC-CBDAB633471F}" srcOrd="7" destOrd="0" presId="urn:microsoft.com/office/officeart/2005/8/layout/vList3"/>
    <dgm:cxn modelId="{2CE3E18A-F7B6-524C-918B-9877FB8C3AB8}" type="presParOf" srcId="{28D0A6E2-ECD6-BF4B-9750-34B623440DA5}" destId="{3DBF4EDA-68DC-8548-8CF3-05192408C085}" srcOrd="8" destOrd="0" presId="urn:microsoft.com/office/officeart/2005/8/layout/vList3"/>
    <dgm:cxn modelId="{6F5AAE3A-AD4E-9F40-8EF1-E26A35B00912}" type="presParOf" srcId="{3DBF4EDA-68DC-8548-8CF3-05192408C085}" destId="{07D1DBF7-756F-9346-9225-91C86BB77BEB}" srcOrd="0" destOrd="0" presId="urn:microsoft.com/office/officeart/2005/8/layout/vList3"/>
    <dgm:cxn modelId="{F9A27BBA-878A-D742-9089-F627987A59ED}" type="presParOf" srcId="{3DBF4EDA-68DC-8548-8CF3-05192408C085}" destId="{38B17E7A-813C-0E42-89E0-F078E07ECBE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C493A9-7B4D-EF42-99F5-E6E3BB110B5E}" type="doc">
      <dgm:prSet loTypeId="urn:microsoft.com/office/officeart/2005/8/layout/process4" loCatId="" qsTypeId="urn:microsoft.com/office/officeart/2005/8/quickstyle/simple1#8" qsCatId="simple" csTypeId="urn:microsoft.com/office/officeart/2005/8/colors/colorful5#1" csCatId="colorful" phldr="1"/>
      <dgm:spPr/>
    </dgm:pt>
    <dgm:pt modelId="{8902ED55-BBF2-704F-A8C6-009A874F1AF7}">
      <dgm:prSet phldrT="[文本]" custT="1"/>
      <dgm:spPr/>
      <dgm:t>
        <a:bodyPr/>
        <a:lstStyle/>
        <a:p>
          <a:r>
            <a:rPr lang="zh-CN" altLang="en-US" sz="1800" dirty="0"/>
            <a:t>搬迁清单确认</a:t>
          </a:r>
        </a:p>
      </dgm:t>
    </dgm:pt>
    <dgm:pt modelId="{AF475A54-6837-2345-AE9C-EA8D00EC7EA6}" type="parTrans" cxnId="{3EE22175-0837-154B-AE92-6BCC2947B094}">
      <dgm:prSet/>
      <dgm:spPr/>
      <dgm:t>
        <a:bodyPr/>
        <a:lstStyle/>
        <a:p>
          <a:endParaRPr lang="zh-CN" altLang="en-US" sz="1800"/>
        </a:p>
      </dgm:t>
    </dgm:pt>
    <dgm:pt modelId="{C2C00C8D-C7C2-A940-9839-1C3741CF91E1}" type="sibTrans" cxnId="{3EE22175-0837-154B-AE92-6BCC2947B094}">
      <dgm:prSet custT="1"/>
      <dgm:spPr/>
      <dgm:t>
        <a:bodyPr/>
        <a:lstStyle/>
        <a:p>
          <a:endParaRPr lang="zh-CN" altLang="en-US" sz="1800"/>
        </a:p>
      </dgm:t>
    </dgm:pt>
    <dgm:pt modelId="{25FDBF3D-DA72-3C4A-8A3E-C55DEAEF4801}">
      <dgm:prSet phldrT="[文本]" custT="1"/>
      <dgm:spPr/>
      <dgm:t>
        <a:bodyPr/>
        <a:lstStyle/>
        <a:p>
          <a:r>
            <a:rPr lang="zh-CN" altLang="en-US" sz="1800" dirty="0"/>
            <a:t>仪器拆装</a:t>
          </a:r>
        </a:p>
      </dgm:t>
    </dgm:pt>
    <dgm:pt modelId="{AEEFA308-D72B-3D43-A0A9-EF8DBCB6920A}" type="parTrans" cxnId="{D1339327-0438-EE42-818E-84CE1BB76084}">
      <dgm:prSet/>
      <dgm:spPr/>
      <dgm:t>
        <a:bodyPr/>
        <a:lstStyle/>
        <a:p>
          <a:endParaRPr lang="zh-CN" altLang="en-US" sz="1800"/>
        </a:p>
      </dgm:t>
    </dgm:pt>
    <dgm:pt modelId="{DC6DEAAA-590F-8447-8A1F-4747961C5664}" type="sibTrans" cxnId="{D1339327-0438-EE42-818E-84CE1BB76084}">
      <dgm:prSet custT="1"/>
      <dgm:spPr/>
      <dgm:t>
        <a:bodyPr/>
        <a:lstStyle/>
        <a:p>
          <a:endParaRPr lang="zh-CN" altLang="en-US" sz="1800"/>
        </a:p>
      </dgm:t>
    </dgm:pt>
    <dgm:pt modelId="{D2BBE697-F2F0-884E-B335-78CF0F790CDA}">
      <dgm:prSet phldrT="[文本]" custT="1"/>
      <dgm:spPr/>
      <dgm:t>
        <a:bodyPr/>
        <a:lstStyle/>
        <a:p>
          <a:r>
            <a:rPr lang="zh-CN" altLang="en-US" sz="1800" dirty="0"/>
            <a:t>打包标记</a:t>
          </a:r>
        </a:p>
      </dgm:t>
    </dgm:pt>
    <dgm:pt modelId="{ACBA623F-75BD-104C-BDC6-42118C3DE9E5}" type="parTrans" cxnId="{BDCB5DCC-F0FC-3647-BB64-C4EE0278BBCE}">
      <dgm:prSet/>
      <dgm:spPr/>
      <dgm:t>
        <a:bodyPr/>
        <a:lstStyle/>
        <a:p>
          <a:endParaRPr lang="zh-CN" altLang="en-US" sz="1800"/>
        </a:p>
      </dgm:t>
    </dgm:pt>
    <dgm:pt modelId="{094456A1-6948-BE43-B063-BCA54CB0567D}" type="sibTrans" cxnId="{BDCB5DCC-F0FC-3647-BB64-C4EE0278BBCE}">
      <dgm:prSet/>
      <dgm:spPr/>
      <dgm:t>
        <a:bodyPr/>
        <a:lstStyle/>
        <a:p>
          <a:endParaRPr lang="zh-CN" altLang="en-US" sz="1800"/>
        </a:p>
      </dgm:t>
    </dgm:pt>
    <dgm:pt modelId="{A41143F1-EC67-5F4B-A360-0B955E518526}">
      <dgm:prSet phldrT="[文本]" custT="1"/>
      <dgm:spPr/>
      <dgm:t>
        <a:bodyPr/>
        <a:lstStyle/>
        <a:p>
          <a:r>
            <a:rPr lang="zh-CN" altLang="en-US" sz="1800" dirty="0"/>
            <a:t>新址条件确认及安装</a:t>
          </a:r>
        </a:p>
      </dgm:t>
    </dgm:pt>
    <dgm:pt modelId="{0A721A41-1FE9-3944-B8FF-08AA9A5F2355}" type="parTrans" cxnId="{19A0BCCE-82C5-3D44-8570-99A81FE76CEB}">
      <dgm:prSet/>
      <dgm:spPr/>
      <dgm:t>
        <a:bodyPr/>
        <a:lstStyle/>
        <a:p>
          <a:endParaRPr lang="zh-CN" altLang="en-US" sz="1800"/>
        </a:p>
      </dgm:t>
    </dgm:pt>
    <dgm:pt modelId="{1C228EB7-BDAD-B346-A853-4A4C62630EBA}" type="sibTrans" cxnId="{19A0BCCE-82C5-3D44-8570-99A81FE76CEB}">
      <dgm:prSet/>
      <dgm:spPr/>
      <dgm:t>
        <a:bodyPr/>
        <a:lstStyle/>
        <a:p>
          <a:endParaRPr lang="zh-CN" altLang="en-US" sz="1800"/>
        </a:p>
      </dgm:t>
    </dgm:pt>
    <dgm:pt modelId="{729535E9-17A8-354B-8315-0FB870736B2A}">
      <dgm:prSet phldrT="[文本]" custT="1"/>
      <dgm:spPr/>
      <dgm:t>
        <a:bodyPr/>
        <a:lstStyle/>
        <a:p>
          <a:r>
            <a:rPr lang="zh-CN" altLang="en-US" sz="1800" dirty="0"/>
            <a:t>搬迁验证</a:t>
          </a:r>
        </a:p>
      </dgm:t>
    </dgm:pt>
    <dgm:pt modelId="{584CE9AE-B00A-DE42-AEBC-D33EF6042B29}" type="parTrans" cxnId="{8573AC4A-AC92-5049-BA69-103122C0142A}">
      <dgm:prSet/>
      <dgm:spPr/>
      <dgm:t>
        <a:bodyPr/>
        <a:lstStyle/>
        <a:p>
          <a:endParaRPr lang="zh-CN" altLang="en-US" sz="1800"/>
        </a:p>
      </dgm:t>
    </dgm:pt>
    <dgm:pt modelId="{16F6FEB6-DE14-D04B-A142-16E18B26E403}" type="sibTrans" cxnId="{8573AC4A-AC92-5049-BA69-103122C0142A}">
      <dgm:prSet/>
      <dgm:spPr/>
      <dgm:t>
        <a:bodyPr/>
        <a:lstStyle/>
        <a:p>
          <a:endParaRPr lang="zh-CN" altLang="en-US" sz="1800"/>
        </a:p>
      </dgm:t>
    </dgm:pt>
    <dgm:pt modelId="{B5013C10-B6B3-1242-B80D-37CE840D8ED3}">
      <dgm:prSet phldrT="[文本]" custT="1"/>
      <dgm:spPr/>
      <dgm:t>
        <a:bodyPr/>
        <a:lstStyle/>
        <a:p>
          <a:r>
            <a:rPr lang="zh-CN" altLang="en-US" sz="1800" dirty="0"/>
            <a:t>搬迁计划</a:t>
          </a:r>
        </a:p>
      </dgm:t>
    </dgm:pt>
    <dgm:pt modelId="{C984FF4D-7FD5-5C44-8BF4-83FE82E3076B}" type="parTrans" cxnId="{1B719C79-BC5D-E547-845B-965CEA3B8B62}">
      <dgm:prSet/>
      <dgm:spPr/>
      <dgm:t>
        <a:bodyPr/>
        <a:lstStyle/>
        <a:p>
          <a:endParaRPr lang="zh-CN" altLang="en-US" sz="1800"/>
        </a:p>
      </dgm:t>
    </dgm:pt>
    <dgm:pt modelId="{A2471AFE-E543-A049-B620-1D662D342DB3}" type="sibTrans" cxnId="{1B719C79-BC5D-E547-845B-965CEA3B8B62}">
      <dgm:prSet custT="1"/>
      <dgm:spPr/>
      <dgm:t>
        <a:bodyPr/>
        <a:lstStyle/>
        <a:p>
          <a:endParaRPr lang="zh-CN" altLang="en-US" sz="1800"/>
        </a:p>
      </dgm:t>
    </dgm:pt>
    <dgm:pt modelId="{A8788EB5-A851-3F4C-8F16-24408DA1523F}">
      <dgm:prSet phldrT="[文本]" custT="1"/>
      <dgm:spPr/>
      <dgm:t>
        <a:bodyPr/>
        <a:lstStyle/>
        <a:p>
          <a:r>
            <a:rPr lang="zh-CN" altLang="en-US" sz="1800" dirty="0"/>
            <a:t>搬前</a:t>
          </a:r>
          <a:r>
            <a:rPr lang="en-US" altLang="zh-CN" sz="1800" dirty="0"/>
            <a:t>Benchmarking</a:t>
          </a:r>
          <a:endParaRPr lang="zh-CN" altLang="en-US" sz="1800" dirty="0"/>
        </a:p>
      </dgm:t>
    </dgm:pt>
    <dgm:pt modelId="{DCBAC2F5-69E3-684E-9681-A2243EDFA6C0}" type="parTrans" cxnId="{A9A7676A-C99F-0F41-BB15-C9BFD10AFF24}">
      <dgm:prSet/>
      <dgm:spPr/>
      <dgm:t>
        <a:bodyPr/>
        <a:lstStyle/>
        <a:p>
          <a:endParaRPr lang="zh-CN" altLang="en-US" sz="1800"/>
        </a:p>
      </dgm:t>
    </dgm:pt>
    <dgm:pt modelId="{AB39234E-4898-DD48-A427-C68E8A33662A}" type="sibTrans" cxnId="{A9A7676A-C99F-0F41-BB15-C9BFD10AFF24}">
      <dgm:prSet custT="1"/>
      <dgm:spPr/>
      <dgm:t>
        <a:bodyPr/>
        <a:lstStyle/>
        <a:p>
          <a:endParaRPr lang="zh-CN" altLang="en-US" sz="1800"/>
        </a:p>
      </dgm:t>
    </dgm:pt>
    <dgm:pt modelId="{8C2272EC-6C7E-144A-81A9-1AAB4B79322A}">
      <dgm:prSet phldrT="[文本]" custT="1"/>
      <dgm:spPr/>
      <dgm:t>
        <a:bodyPr/>
        <a:lstStyle/>
        <a:p>
          <a:r>
            <a:rPr lang="zh-CN" altLang="en-US" sz="1800" dirty="0"/>
            <a:t>搬后</a:t>
          </a:r>
          <a:r>
            <a:rPr lang="en-US" altLang="zh-CN" sz="1800" dirty="0"/>
            <a:t>Benchmarking</a:t>
          </a:r>
          <a:endParaRPr lang="zh-CN" altLang="en-US" sz="1800" dirty="0"/>
        </a:p>
      </dgm:t>
    </dgm:pt>
    <dgm:pt modelId="{7746BF90-404A-5D44-8FFA-4DF0330A46FD}" type="parTrans" cxnId="{336C6F01-7F37-BD47-B350-3BCC9A6FA597}">
      <dgm:prSet/>
      <dgm:spPr/>
      <dgm:t>
        <a:bodyPr/>
        <a:lstStyle/>
        <a:p>
          <a:endParaRPr lang="zh-CN" altLang="en-US" sz="1800"/>
        </a:p>
      </dgm:t>
    </dgm:pt>
    <dgm:pt modelId="{76681DD1-9E9F-554E-9CCB-DF5468DE25BD}" type="sibTrans" cxnId="{336C6F01-7F37-BD47-B350-3BCC9A6FA597}">
      <dgm:prSet/>
      <dgm:spPr/>
      <dgm:t>
        <a:bodyPr/>
        <a:lstStyle/>
        <a:p>
          <a:endParaRPr lang="zh-CN" altLang="en-US" sz="1800"/>
        </a:p>
      </dgm:t>
    </dgm:pt>
    <dgm:pt modelId="{59C14C85-C685-D240-BC6C-6D73DA8E3C83}" type="pres">
      <dgm:prSet presAssocID="{BEC493A9-7B4D-EF42-99F5-E6E3BB110B5E}" presName="Name0" presStyleCnt="0">
        <dgm:presLayoutVars>
          <dgm:dir/>
          <dgm:animLvl val="lvl"/>
          <dgm:resizeHandles val="exact"/>
        </dgm:presLayoutVars>
      </dgm:prSet>
      <dgm:spPr/>
    </dgm:pt>
    <dgm:pt modelId="{FF8944E6-B971-BD41-A578-DC8453BADDA6}" type="pres">
      <dgm:prSet presAssocID="{729535E9-17A8-354B-8315-0FB870736B2A}" presName="boxAndChildren" presStyleCnt="0"/>
      <dgm:spPr/>
    </dgm:pt>
    <dgm:pt modelId="{F4E2D18E-3E46-5D44-94EE-EEBEB035F401}" type="pres">
      <dgm:prSet presAssocID="{729535E9-17A8-354B-8315-0FB870736B2A}" presName="parentTextBox" presStyleLbl="node1" presStyleIdx="0" presStyleCnt="8"/>
      <dgm:spPr/>
    </dgm:pt>
    <dgm:pt modelId="{F199383F-9908-334C-84B3-924EE8E1C2DB}" type="pres">
      <dgm:prSet presAssocID="{76681DD1-9E9F-554E-9CCB-DF5468DE25BD}" presName="sp" presStyleCnt="0"/>
      <dgm:spPr/>
    </dgm:pt>
    <dgm:pt modelId="{F7E77D67-640B-544A-9714-1B6D33824902}" type="pres">
      <dgm:prSet presAssocID="{8C2272EC-6C7E-144A-81A9-1AAB4B79322A}" presName="arrowAndChildren" presStyleCnt="0"/>
      <dgm:spPr/>
    </dgm:pt>
    <dgm:pt modelId="{C5AF703D-6A9A-E641-B99E-7862AA3FA848}" type="pres">
      <dgm:prSet presAssocID="{8C2272EC-6C7E-144A-81A9-1AAB4B79322A}" presName="parentTextArrow" presStyleLbl="node1" presStyleIdx="1" presStyleCnt="8"/>
      <dgm:spPr/>
    </dgm:pt>
    <dgm:pt modelId="{D6D123B6-63C2-4645-9024-D228C36B2F66}" type="pres">
      <dgm:prSet presAssocID="{1C228EB7-BDAD-B346-A853-4A4C62630EBA}" presName="sp" presStyleCnt="0"/>
      <dgm:spPr/>
    </dgm:pt>
    <dgm:pt modelId="{EBDB39D5-2F82-2B48-AA56-B15E529BC690}" type="pres">
      <dgm:prSet presAssocID="{A41143F1-EC67-5F4B-A360-0B955E518526}" presName="arrowAndChildren" presStyleCnt="0"/>
      <dgm:spPr/>
    </dgm:pt>
    <dgm:pt modelId="{06FE2652-8E1C-514E-A29E-F6D03722B153}" type="pres">
      <dgm:prSet presAssocID="{A41143F1-EC67-5F4B-A360-0B955E518526}" presName="parentTextArrow" presStyleLbl="node1" presStyleIdx="2" presStyleCnt="8"/>
      <dgm:spPr/>
    </dgm:pt>
    <dgm:pt modelId="{1FA2EE69-7BE0-AF46-8350-D31C938AA186}" type="pres">
      <dgm:prSet presAssocID="{094456A1-6948-BE43-B063-BCA54CB0567D}" presName="sp" presStyleCnt="0"/>
      <dgm:spPr/>
    </dgm:pt>
    <dgm:pt modelId="{6CE4BB14-D605-B542-849B-1320DDC249C1}" type="pres">
      <dgm:prSet presAssocID="{D2BBE697-F2F0-884E-B335-78CF0F790CDA}" presName="arrowAndChildren" presStyleCnt="0"/>
      <dgm:spPr/>
    </dgm:pt>
    <dgm:pt modelId="{C98E50CD-0667-4B45-A339-78BA8F81B7EB}" type="pres">
      <dgm:prSet presAssocID="{D2BBE697-F2F0-884E-B335-78CF0F790CDA}" presName="parentTextArrow" presStyleLbl="node1" presStyleIdx="3" presStyleCnt="8"/>
      <dgm:spPr/>
    </dgm:pt>
    <dgm:pt modelId="{AC31DCF7-0D73-6C4B-B673-98677AFEDFC4}" type="pres">
      <dgm:prSet presAssocID="{DC6DEAAA-590F-8447-8A1F-4747961C5664}" presName="sp" presStyleCnt="0"/>
      <dgm:spPr/>
    </dgm:pt>
    <dgm:pt modelId="{F2E1BA85-3BCD-904E-8902-D624BF5DF184}" type="pres">
      <dgm:prSet presAssocID="{25FDBF3D-DA72-3C4A-8A3E-C55DEAEF4801}" presName="arrowAndChildren" presStyleCnt="0"/>
      <dgm:spPr/>
    </dgm:pt>
    <dgm:pt modelId="{7E295FA5-4C88-1F48-AA14-EBCE7C151103}" type="pres">
      <dgm:prSet presAssocID="{25FDBF3D-DA72-3C4A-8A3E-C55DEAEF4801}" presName="parentTextArrow" presStyleLbl="node1" presStyleIdx="4" presStyleCnt="8"/>
      <dgm:spPr/>
    </dgm:pt>
    <dgm:pt modelId="{43FDBFE7-6955-3545-BF84-EE76EA989F83}" type="pres">
      <dgm:prSet presAssocID="{AB39234E-4898-DD48-A427-C68E8A33662A}" presName="sp" presStyleCnt="0"/>
      <dgm:spPr/>
    </dgm:pt>
    <dgm:pt modelId="{0974953B-75F6-FB4A-A799-A2FA7075FA20}" type="pres">
      <dgm:prSet presAssocID="{A8788EB5-A851-3F4C-8F16-24408DA1523F}" presName="arrowAndChildren" presStyleCnt="0"/>
      <dgm:spPr/>
    </dgm:pt>
    <dgm:pt modelId="{F2140ACC-127C-9C4C-8F08-CC13E76ACA50}" type="pres">
      <dgm:prSet presAssocID="{A8788EB5-A851-3F4C-8F16-24408DA1523F}" presName="parentTextArrow" presStyleLbl="node1" presStyleIdx="5" presStyleCnt="8"/>
      <dgm:spPr/>
    </dgm:pt>
    <dgm:pt modelId="{2D9BF85B-3DC4-8E47-B389-94F20D7B6FB3}" type="pres">
      <dgm:prSet presAssocID="{A2471AFE-E543-A049-B620-1D662D342DB3}" presName="sp" presStyleCnt="0"/>
      <dgm:spPr/>
    </dgm:pt>
    <dgm:pt modelId="{8A41363E-7C5C-1247-AABF-D265A6AAF33E}" type="pres">
      <dgm:prSet presAssocID="{B5013C10-B6B3-1242-B80D-37CE840D8ED3}" presName="arrowAndChildren" presStyleCnt="0"/>
      <dgm:spPr/>
    </dgm:pt>
    <dgm:pt modelId="{AA50869F-26D6-A14D-A469-F5AB4984A764}" type="pres">
      <dgm:prSet presAssocID="{B5013C10-B6B3-1242-B80D-37CE840D8ED3}" presName="parentTextArrow" presStyleLbl="node1" presStyleIdx="6" presStyleCnt="8"/>
      <dgm:spPr/>
    </dgm:pt>
    <dgm:pt modelId="{10CBB9F6-A672-AC45-900F-DB8F505C8E57}" type="pres">
      <dgm:prSet presAssocID="{C2C00C8D-C7C2-A940-9839-1C3741CF91E1}" presName="sp" presStyleCnt="0"/>
      <dgm:spPr/>
    </dgm:pt>
    <dgm:pt modelId="{36F87CA1-58E9-E54D-8603-308D44BADD32}" type="pres">
      <dgm:prSet presAssocID="{8902ED55-BBF2-704F-A8C6-009A874F1AF7}" presName="arrowAndChildren" presStyleCnt="0"/>
      <dgm:spPr/>
    </dgm:pt>
    <dgm:pt modelId="{291B6369-8B33-BD4B-93C8-4990E1456EA3}" type="pres">
      <dgm:prSet presAssocID="{8902ED55-BBF2-704F-A8C6-009A874F1AF7}" presName="parentTextArrow" presStyleLbl="node1" presStyleIdx="7" presStyleCnt="8"/>
      <dgm:spPr/>
    </dgm:pt>
  </dgm:ptLst>
  <dgm:cxnLst>
    <dgm:cxn modelId="{336C6F01-7F37-BD47-B350-3BCC9A6FA597}" srcId="{BEC493A9-7B4D-EF42-99F5-E6E3BB110B5E}" destId="{8C2272EC-6C7E-144A-81A9-1AAB4B79322A}" srcOrd="6" destOrd="0" parTransId="{7746BF90-404A-5D44-8FFA-4DF0330A46FD}" sibTransId="{76681DD1-9E9F-554E-9CCB-DF5468DE25BD}"/>
    <dgm:cxn modelId="{E4133615-7B54-3246-9D78-C73BC9212654}" type="presOf" srcId="{D2BBE697-F2F0-884E-B335-78CF0F790CDA}" destId="{C98E50CD-0667-4B45-A339-78BA8F81B7EB}" srcOrd="0" destOrd="0" presId="urn:microsoft.com/office/officeart/2005/8/layout/process4"/>
    <dgm:cxn modelId="{BCBBCC15-F09A-FD49-BE1C-30A355741625}" type="presOf" srcId="{B5013C10-B6B3-1242-B80D-37CE840D8ED3}" destId="{AA50869F-26D6-A14D-A469-F5AB4984A764}" srcOrd="0" destOrd="0" presId="urn:microsoft.com/office/officeart/2005/8/layout/process4"/>
    <dgm:cxn modelId="{D1339327-0438-EE42-818E-84CE1BB76084}" srcId="{BEC493A9-7B4D-EF42-99F5-E6E3BB110B5E}" destId="{25FDBF3D-DA72-3C4A-8A3E-C55DEAEF4801}" srcOrd="3" destOrd="0" parTransId="{AEEFA308-D72B-3D43-A0A9-EF8DBCB6920A}" sibTransId="{DC6DEAAA-590F-8447-8A1F-4747961C5664}"/>
    <dgm:cxn modelId="{D9F5BA43-CCEE-F444-8583-6579F5D13F61}" type="presOf" srcId="{A8788EB5-A851-3F4C-8F16-24408DA1523F}" destId="{F2140ACC-127C-9C4C-8F08-CC13E76ACA50}" srcOrd="0" destOrd="0" presId="urn:microsoft.com/office/officeart/2005/8/layout/process4"/>
    <dgm:cxn modelId="{8573AC4A-AC92-5049-BA69-103122C0142A}" srcId="{BEC493A9-7B4D-EF42-99F5-E6E3BB110B5E}" destId="{729535E9-17A8-354B-8315-0FB870736B2A}" srcOrd="7" destOrd="0" parTransId="{584CE9AE-B00A-DE42-AEBC-D33EF6042B29}" sibTransId="{16F6FEB6-DE14-D04B-A142-16E18B26E403}"/>
    <dgm:cxn modelId="{A9A7676A-C99F-0F41-BB15-C9BFD10AFF24}" srcId="{BEC493A9-7B4D-EF42-99F5-E6E3BB110B5E}" destId="{A8788EB5-A851-3F4C-8F16-24408DA1523F}" srcOrd="2" destOrd="0" parTransId="{DCBAC2F5-69E3-684E-9681-A2243EDFA6C0}" sibTransId="{AB39234E-4898-DD48-A427-C68E8A33662A}"/>
    <dgm:cxn modelId="{3973AF6B-FD3E-F643-B163-9E9CC7102EC7}" type="presOf" srcId="{BEC493A9-7B4D-EF42-99F5-E6E3BB110B5E}" destId="{59C14C85-C685-D240-BC6C-6D73DA8E3C83}" srcOrd="0" destOrd="0" presId="urn:microsoft.com/office/officeart/2005/8/layout/process4"/>
    <dgm:cxn modelId="{3EE22175-0837-154B-AE92-6BCC2947B094}" srcId="{BEC493A9-7B4D-EF42-99F5-E6E3BB110B5E}" destId="{8902ED55-BBF2-704F-A8C6-009A874F1AF7}" srcOrd="0" destOrd="0" parTransId="{AF475A54-6837-2345-AE9C-EA8D00EC7EA6}" sibTransId="{C2C00C8D-C7C2-A940-9839-1C3741CF91E1}"/>
    <dgm:cxn modelId="{1B719C79-BC5D-E547-845B-965CEA3B8B62}" srcId="{BEC493A9-7B4D-EF42-99F5-E6E3BB110B5E}" destId="{B5013C10-B6B3-1242-B80D-37CE840D8ED3}" srcOrd="1" destOrd="0" parTransId="{C984FF4D-7FD5-5C44-8BF4-83FE82E3076B}" sibTransId="{A2471AFE-E543-A049-B620-1D662D342DB3}"/>
    <dgm:cxn modelId="{FA45D8BA-5F66-FF47-A994-66F65A88B6DA}" type="presOf" srcId="{8902ED55-BBF2-704F-A8C6-009A874F1AF7}" destId="{291B6369-8B33-BD4B-93C8-4990E1456EA3}" srcOrd="0" destOrd="0" presId="urn:microsoft.com/office/officeart/2005/8/layout/process4"/>
    <dgm:cxn modelId="{6B04D3BD-47B3-344C-B737-DE9EFB09B42D}" type="presOf" srcId="{729535E9-17A8-354B-8315-0FB870736B2A}" destId="{F4E2D18E-3E46-5D44-94EE-EEBEB035F401}" srcOrd="0" destOrd="0" presId="urn:microsoft.com/office/officeart/2005/8/layout/process4"/>
    <dgm:cxn modelId="{BDCB5DCC-F0FC-3647-BB64-C4EE0278BBCE}" srcId="{BEC493A9-7B4D-EF42-99F5-E6E3BB110B5E}" destId="{D2BBE697-F2F0-884E-B335-78CF0F790CDA}" srcOrd="4" destOrd="0" parTransId="{ACBA623F-75BD-104C-BDC6-42118C3DE9E5}" sibTransId="{094456A1-6948-BE43-B063-BCA54CB0567D}"/>
    <dgm:cxn modelId="{19A0BCCE-82C5-3D44-8570-99A81FE76CEB}" srcId="{BEC493A9-7B4D-EF42-99F5-E6E3BB110B5E}" destId="{A41143F1-EC67-5F4B-A360-0B955E518526}" srcOrd="5" destOrd="0" parTransId="{0A721A41-1FE9-3944-B8FF-08AA9A5F2355}" sibTransId="{1C228EB7-BDAD-B346-A853-4A4C62630EBA}"/>
    <dgm:cxn modelId="{73A9E5DB-6C06-9944-9F91-6FA0D75E9EFF}" type="presOf" srcId="{8C2272EC-6C7E-144A-81A9-1AAB4B79322A}" destId="{C5AF703D-6A9A-E641-B99E-7862AA3FA848}" srcOrd="0" destOrd="0" presId="urn:microsoft.com/office/officeart/2005/8/layout/process4"/>
    <dgm:cxn modelId="{40E91DE2-A915-9F45-91CD-23B3D00B8818}" type="presOf" srcId="{A41143F1-EC67-5F4B-A360-0B955E518526}" destId="{06FE2652-8E1C-514E-A29E-F6D03722B153}" srcOrd="0" destOrd="0" presId="urn:microsoft.com/office/officeart/2005/8/layout/process4"/>
    <dgm:cxn modelId="{02387DFD-5A92-B648-A556-01D5E244DA20}" type="presOf" srcId="{25FDBF3D-DA72-3C4A-8A3E-C55DEAEF4801}" destId="{7E295FA5-4C88-1F48-AA14-EBCE7C151103}" srcOrd="0" destOrd="0" presId="urn:microsoft.com/office/officeart/2005/8/layout/process4"/>
    <dgm:cxn modelId="{F71213E3-5E3B-784B-821D-0477CF5ACD14}" type="presParOf" srcId="{59C14C85-C685-D240-BC6C-6D73DA8E3C83}" destId="{FF8944E6-B971-BD41-A578-DC8453BADDA6}" srcOrd="0" destOrd="0" presId="urn:microsoft.com/office/officeart/2005/8/layout/process4"/>
    <dgm:cxn modelId="{E1393245-3B53-AD4A-829E-4F225E506852}" type="presParOf" srcId="{FF8944E6-B971-BD41-A578-DC8453BADDA6}" destId="{F4E2D18E-3E46-5D44-94EE-EEBEB035F401}" srcOrd="0" destOrd="0" presId="urn:microsoft.com/office/officeart/2005/8/layout/process4"/>
    <dgm:cxn modelId="{FE62B6D8-0543-264D-B4AE-9325EC84B619}" type="presParOf" srcId="{59C14C85-C685-D240-BC6C-6D73DA8E3C83}" destId="{F199383F-9908-334C-84B3-924EE8E1C2DB}" srcOrd="1" destOrd="0" presId="urn:microsoft.com/office/officeart/2005/8/layout/process4"/>
    <dgm:cxn modelId="{722466CC-2532-4D40-A669-8217BDC5EC05}" type="presParOf" srcId="{59C14C85-C685-D240-BC6C-6D73DA8E3C83}" destId="{F7E77D67-640B-544A-9714-1B6D33824902}" srcOrd="2" destOrd="0" presId="urn:microsoft.com/office/officeart/2005/8/layout/process4"/>
    <dgm:cxn modelId="{4E529B51-94D1-AA4B-8C45-B8479C88ECC0}" type="presParOf" srcId="{F7E77D67-640B-544A-9714-1B6D33824902}" destId="{C5AF703D-6A9A-E641-B99E-7862AA3FA848}" srcOrd="0" destOrd="0" presId="urn:microsoft.com/office/officeart/2005/8/layout/process4"/>
    <dgm:cxn modelId="{F6B31E11-FE5F-C344-8906-16C44AF3A067}" type="presParOf" srcId="{59C14C85-C685-D240-BC6C-6D73DA8E3C83}" destId="{D6D123B6-63C2-4645-9024-D228C36B2F66}" srcOrd="3" destOrd="0" presId="urn:microsoft.com/office/officeart/2005/8/layout/process4"/>
    <dgm:cxn modelId="{BBF35E6B-96CA-3748-80CD-31363796B991}" type="presParOf" srcId="{59C14C85-C685-D240-BC6C-6D73DA8E3C83}" destId="{EBDB39D5-2F82-2B48-AA56-B15E529BC690}" srcOrd="4" destOrd="0" presId="urn:microsoft.com/office/officeart/2005/8/layout/process4"/>
    <dgm:cxn modelId="{145EA90D-4247-2E48-8F68-1916584D659F}" type="presParOf" srcId="{EBDB39D5-2F82-2B48-AA56-B15E529BC690}" destId="{06FE2652-8E1C-514E-A29E-F6D03722B153}" srcOrd="0" destOrd="0" presId="urn:microsoft.com/office/officeart/2005/8/layout/process4"/>
    <dgm:cxn modelId="{9918AB99-CA85-7D4F-849D-769F7EDE8903}" type="presParOf" srcId="{59C14C85-C685-D240-BC6C-6D73DA8E3C83}" destId="{1FA2EE69-7BE0-AF46-8350-D31C938AA186}" srcOrd="5" destOrd="0" presId="urn:microsoft.com/office/officeart/2005/8/layout/process4"/>
    <dgm:cxn modelId="{997E0EFE-9240-8D4C-A8F3-5424315EABAA}" type="presParOf" srcId="{59C14C85-C685-D240-BC6C-6D73DA8E3C83}" destId="{6CE4BB14-D605-B542-849B-1320DDC249C1}" srcOrd="6" destOrd="0" presId="urn:microsoft.com/office/officeart/2005/8/layout/process4"/>
    <dgm:cxn modelId="{4CC84ADA-068F-4E40-8DC8-910CE5DE572E}" type="presParOf" srcId="{6CE4BB14-D605-B542-849B-1320DDC249C1}" destId="{C98E50CD-0667-4B45-A339-78BA8F81B7EB}" srcOrd="0" destOrd="0" presId="urn:microsoft.com/office/officeart/2005/8/layout/process4"/>
    <dgm:cxn modelId="{0779A297-EE04-C84E-BD0D-14700482F653}" type="presParOf" srcId="{59C14C85-C685-D240-BC6C-6D73DA8E3C83}" destId="{AC31DCF7-0D73-6C4B-B673-98677AFEDFC4}" srcOrd="7" destOrd="0" presId="urn:microsoft.com/office/officeart/2005/8/layout/process4"/>
    <dgm:cxn modelId="{8185E374-ADEB-C34E-A351-2556B4501742}" type="presParOf" srcId="{59C14C85-C685-D240-BC6C-6D73DA8E3C83}" destId="{F2E1BA85-3BCD-904E-8902-D624BF5DF184}" srcOrd="8" destOrd="0" presId="urn:microsoft.com/office/officeart/2005/8/layout/process4"/>
    <dgm:cxn modelId="{AC0494EC-5339-A748-9B58-F31B854583C5}" type="presParOf" srcId="{F2E1BA85-3BCD-904E-8902-D624BF5DF184}" destId="{7E295FA5-4C88-1F48-AA14-EBCE7C151103}" srcOrd="0" destOrd="0" presId="urn:microsoft.com/office/officeart/2005/8/layout/process4"/>
    <dgm:cxn modelId="{A0E7CD73-D57D-6A4E-B42F-72BB5DD3D994}" type="presParOf" srcId="{59C14C85-C685-D240-BC6C-6D73DA8E3C83}" destId="{43FDBFE7-6955-3545-BF84-EE76EA989F83}" srcOrd="9" destOrd="0" presId="urn:microsoft.com/office/officeart/2005/8/layout/process4"/>
    <dgm:cxn modelId="{2FB67665-FB98-0B44-A38C-96C6073801FD}" type="presParOf" srcId="{59C14C85-C685-D240-BC6C-6D73DA8E3C83}" destId="{0974953B-75F6-FB4A-A799-A2FA7075FA20}" srcOrd="10" destOrd="0" presId="urn:microsoft.com/office/officeart/2005/8/layout/process4"/>
    <dgm:cxn modelId="{528FE7E7-8BCE-F248-93EF-D543C0FA66F0}" type="presParOf" srcId="{0974953B-75F6-FB4A-A799-A2FA7075FA20}" destId="{F2140ACC-127C-9C4C-8F08-CC13E76ACA50}" srcOrd="0" destOrd="0" presId="urn:microsoft.com/office/officeart/2005/8/layout/process4"/>
    <dgm:cxn modelId="{6EE14CC4-5806-2643-8B8A-477DB4F30DD1}" type="presParOf" srcId="{59C14C85-C685-D240-BC6C-6D73DA8E3C83}" destId="{2D9BF85B-3DC4-8E47-B389-94F20D7B6FB3}" srcOrd="11" destOrd="0" presId="urn:microsoft.com/office/officeart/2005/8/layout/process4"/>
    <dgm:cxn modelId="{1F6BFF8E-8B81-2747-95D1-813622DC9B9D}" type="presParOf" srcId="{59C14C85-C685-D240-BC6C-6D73DA8E3C83}" destId="{8A41363E-7C5C-1247-AABF-D265A6AAF33E}" srcOrd="12" destOrd="0" presId="urn:microsoft.com/office/officeart/2005/8/layout/process4"/>
    <dgm:cxn modelId="{588C9F9F-4920-E24A-93E5-5C017D98A4B6}" type="presParOf" srcId="{8A41363E-7C5C-1247-AABF-D265A6AAF33E}" destId="{AA50869F-26D6-A14D-A469-F5AB4984A764}" srcOrd="0" destOrd="0" presId="urn:microsoft.com/office/officeart/2005/8/layout/process4"/>
    <dgm:cxn modelId="{99D84FB8-05B8-B04E-A004-A52C198F7D20}" type="presParOf" srcId="{59C14C85-C685-D240-BC6C-6D73DA8E3C83}" destId="{10CBB9F6-A672-AC45-900F-DB8F505C8E57}" srcOrd="13" destOrd="0" presId="urn:microsoft.com/office/officeart/2005/8/layout/process4"/>
    <dgm:cxn modelId="{BBB142C4-3038-EC40-9BE5-B4E32102CA95}" type="presParOf" srcId="{59C14C85-C685-D240-BC6C-6D73DA8E3C83}" destId="{36F87CA1-58E9-E54D-8603-308D44BADD32}" srcOrd="14" destOrd="0" presId="urn:microsoft.com/office/officeart/2005/8/layout/process4"/>
    <dgm:cxn modelId="{CCBA5309-D54A-D54E-922E-37A45C03E4D1}" type="presParOf" srcId="{36F87CA1-58E9-E54D-8603-308D44BADD32}" destId="{291B6369-8B33-BD4B-93C8-4990E1456EA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C493A9-7B4D-EF42-99F5-E6E3BB110B5E}" type="doc">
      <dgm:prSet loTypeId="urn:microsoft.com/office/officeart/2005/8/layout/vList2#1" loCatId="" qsTypeId="urn:microsoft.com/office/officeart/2005/8/quickstyle/simple1#9" qsCatId="simple" csTypeId="urn:microsoft.com/office/officeart/2005/8/colors/accent5_2#1" csCatId="accent5" phldr="1"/>
      <dgm:spPr/>
    </dgm:pt>
    <dgm:pt modelId="{8902ED55-BBF2-704F-A8C6-009A874F1AF7}">
      <dgm:prSet phldrT="[文本]" custT="1"/>
      <dgm:spPr/>
      <dgm:t>
        <a:bodyPr/>
        <a:lstStyle/>
        <a:p>
          <a:r>
            <a:rPr lang="zh-CN" altLang="en-US" sz="1600" dirty="0">
              <a:latin typeface="Microsoft YaHei" panose="020B0503020204020204" pitchFamily="34" charset="-122"/>
              <a:ea typeface="Microsoft YaHei" panose="020B0503020204020204" pitchFamily="34" charset="-122"/>
            </a:rPr>
            <a:t>硬件验证（</a:t>
          </a:r>
          <a:r>
            <a:rPr lang="en-US" altLang="zh-CN" sz="1600" dirty="0">
              <a:latin typeface="Microsoft YaHei" panose="020B0503020204020204" pitchFamily="34" charset="-122"/>
              <a:ea typeface="Microsoft YaHei" panose="020B0503020204020204" pitchFamily="34" charset="-122"/>
            </a:rPr>
            <a:t>IOQ</a:t>
          </a:r>
          <a:r>
            <a:rPr lang="zh-CN" altLang="en-US" sz="1600" dirty="0">
              <a:latin typeface="Microsoft YaHei" panose="020B0503020204020204" pitchFamily="34" charset="-122"/>
              <a:ea typeface="Microsoft YaHei" panose="020B0503020204020204" pitchFamily="34" charset="-122"/>
            </a:rPr>
            <a:t>）</a:t>
          </a:r>
        </a:p>
      </dgm:t>
    </dgm:pt>
    <dgm:pt modelId="{AF475A54-6837-2345-AE9C-EA8D00EC7EA6}" type="parTrans" cxnId="{3EE22175-0837-154B-AE92-6BCC2947B094}">
      <dgm:prSet/>
      <dgm:spPr/>
      <dgm:t>
        <a:bodyPr/>
        <a:lstStyle/>
        <a:p>
          <a:endParaRPr lang="zh-CN" altLang="en-US" sz="160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C2C00C8D-C7C2-A940-9839-1C3741CF91E1}" type="sibTrans" cxnId="{3EE22175-0837-154B-AE92-6BCC2947B094}">
      <dgm:prSet/>
      <dgm:spPr/>
      <dgm:t>
        <a:bodyPr/>
        <a:lstStyle/>
        <a:p>
          <a:endParaRPr lang="zh-CN" altLang="en-US" sz="160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25FDBF3D-DA72-3C4A-8A3E-C55DEAEF4801}">
      <dgm:prSet phldrT="[文本]" custT="1"/>
      <dgm:spPr/>
      <dgm:t>
        <a:bodyPr/>
        <a:lstStyle/>
        <a:p>
          <a:r>
            <a:rPr lang="zh-CN" altLang="en-US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仪器自带软件验证 </a:t>
          </a:r>
          <a:r>
            <a:rPr lang="en-US" altLang="zh-CN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(</a:t>
          </a:r>
          <a:r>
            <a:rPr lang="zh-CN" altLang="en-US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如 </a:t>
          </a:r>
          <a:r>
            <a:rPr lang="en-US" altLang="zh-CN" sz="1600" kern="1200" dirty="0">
              <a:solidFill>
                <a:prstClr val="white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rPr>
            <a:t>Empower</a:t>
          </a:r>
          <a:r>
            <a:rPr lang="zh-CN" altLang="en-US" sz="1600" kern="1200" dirty="0">
              <a:solidFill>
                <a:prstClr val="white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rPr>
            <a:t>，</a:t>
          </a:r>
          <a:r>
            <a:rPr lang="en-US" altLang="zh-CN" sz="1600" kern="1200" dirty="0" err="1">
              <a:solidFill>
                <a:prstClr val="white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rPr>
            <a:t>Openlab</a:t>
          </a:r>
          <a:r>
            <a:rPr lang="en-US" altLang="zh-CN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)</a:t>
          </a:r>
          <a:endParaRPr lang="zh-CN" altLang="en-US" sz="1600" kern="12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AEEFA308-D72B-3D43-A0A9-EF8DBCB6920A}" type="parTrans" cxnId="{D1339327-0438-EE42-818E-84CE1BB76084}">
      <dgm:prSet/>
      <dgm:spPr/>
      <dgm:t>
        <a:bodyPr/>
        <a:lstStyle/>
        <a:p>
          <a:endParaRPr lang="zh-CN" altLang="en-US" sz="160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DC6DEAAA-590F-8447-8A1F-4747961C5664}" type="sibTrans" cxnId="{D1339327-0438-EE42-818E-84CE1BB76084}">
      <dgm:prSet/>
      <dgm:spPr/>
      <dgm:t>
        <a:bodyPr/>
        <a:lstStyle/>
        <a:p>
          <a:endParaRPr lang="zh-CN" altLang="en-US" sz="160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D2BBE697-F2F0-884E-B335-78CF0F790CDA}">
      <dgm:prSet phldrT="[文本]" custT="1"/>
      <dgm:spPr/>
      <dgm:t>
        <a:bodyPr/>
        <a:lstStyle/>
        <a:p>
          <a:r>
            <a:rPr lang="zh-CN" altLang="en-US" sz="1600" dirty="0">
              <a:latin typeface="Microsoft YaHei" panose="020B0503020204020204" pitchFamily="34" charset="-122"/>
              <a:ea typeface="Microsoft YaHei" panose="020B0503020204020204" pitchFamily="34" charset="-122"/>
            </a:rPr>
            <a:t>系统软件验证（如</a:t>
          </a:r>
          <a:r>
            <a:rPr lang="en-US" altLang="zh-CN" sz="1600" dirty="0">
              <a:latin typeface="Microsoft YaHei" panose="020B0503020204020204" pitchFamily="34" charset="-122"/>
              <a:ea typeface="Microsoft YaHei" panose="020B0503020204020204" pitchFamily="34" charset="-122"/>
            </a:rPr>
            <a:t>LIMS</a:t>
          </a:r>
          <a:r>
            <a:rPr lang="zh-CN" altLang="en-US" sz="1600" dirty="0">
              <a:latin typeface="Microsoft YaHei" panose="020B0503020204020204" pitchFamily="34" charset="-122"/>
              <a:ea typeface="Microsoft YaHei" panose="020B0503020204020204" pitchFamily="34" charset="-122"/>
            </a:rPr>
            <a:t>）</a:t>
          </a:r>
        </a:p>
      </dgm:t>
    </dgm:pt>
    <dgm:pt modelId="{ACBA623F-75BD-104C-BDC6-42118C3DE9E5}" type="parTrans" cxnId="{BDCB5DCC-F0FC-3647-BB64-C4EE0278BBCE}">
      <dgm:prSet/>
      <dgm:spPr/>
      <dgm:t>
        <a:bodyPr/>
        <a:lstStyle/>
        <a:p>
          <a:endParaRPr lang="zh-CN" altLang="en-US" sz="160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094456A1-6948-BE43-B063-BCA54CB0567D}" type="sibTrans" cxnId="{BDCB5DCC-F0FC-3647-BB64-C4EE0278BBCE}">
      <dgm:prSet/>
      <dgm:spPr/>
      <dgm:t>
        <a:bodyPr/>
        <a:lstStyle/>
        <a:p>
          <a:endParaRPr lang="zh-CN" altLang="en-US" sz="160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A41143F1-EC67-5F4B-A360-0B955E518526}">
      <dgm:prSet phldrT="[文本]" custT="1"/>
      <dgm:spPr/>
      <dgm:t>
        <a:bodyPr/>
        <a:lstStyle/>
        <a:p>
          <a:r>
            <a:rPr lang="zh-CN" altLang="en-US" sz="1600" dirty="0">
              <a:latin typeface="Microsoft YaHei" panose="020B0503020204020204" pitchFamily="34" charset="-122"/>
              <a:ea typeface="Microsoft YaHei" panose="020B0503020204020204" pitchFamily="34" charset="-122"/>
            </a:rPr>
            <a:t>数据可靠性（</a:t>
          </a:r>
          <a:r>
            <a:rPr lang="en-US" altLang="zh-CN" sz="1600" dirty="0">
              <a:latin typeface="Microsoft YaHei" panose="020B0503020204020204" pitchFamily="34" charset="-122"/>
              <a:ea typeface="Microsoft YaHei" panose="020B0503020204020204" pitchFamily="34" charset="-122"/>
            </a:rPr>
            <a:t>DI</a:t>
          </a:r>
          <a:r>
            <a:rPr lang="zh-CN" altLang="en-US" sz="1600" dirty="0">
              <a:latin typeface="Microsoft YaHei" panose="020B0503020204020204" pitchFamily="34" charset="-122"/>
              <a:ea typeface="Microsoft YaHei" panose="020B0503020204020204" pitchFamily="34" charset="-122"/>
            </a:rPr>
            <a:t>）咨询服务</a:t>
          </a:r>
        </a:p>
      </dgm:t>
    </dgm:pt>
    <dgm:pt modelId="{0A721A41-1FE9-3944-B8FF-08AA9A5F2355}" type="parTrans" cxnId="{19A0BCCE-82C5-3D44-8570-99A81FE76CEB}">
      <dgm:prSet/>
      <dgm:spPr/>
      <dgm:t>
        <a:bodyPr/>
        <a:lstStyle/>
        <a:p>
          <a:endParaRPr lang="zh-CN" altLang="en-US" sz="160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1C228EB7-BDAD-B346-A853-4A4C62630EBA}" type="sibTrans" cxnId="{19A0BCCE-82C5-3D44-8570-99A81FE76CEB}">
      <dgm:prSet/>
      <dgm:spPr/>
      <dgm:t>
        <a:bodyPr/>
        <a:lstStyle/>
        <a:p>
          <a:endParaRPr lang="zh-CN" altLang="en-US" sz="160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62B48BAC-7843-5244-96DE-22504AD39D66}">
      <dgm:prSet phldrT="[文本]" custT="1"/>
      <dgm:spPr/>
      <dgm:t>
        <a:bodyPr/>
        <a:lstStyle/>
        <a:p>
          <a:r>
            <a:rPr lang="zh-CN" altLang="en-US" sz="1600" dirty="0">
              <a:latin typeface="Microsoft YaHei" panose="020B0503020204020204" pitchFamily="34" charset="-122"/>
              <a:ea typeface="Microsoft YaHei" panose="020B0503020204020204" pitchFamily="34" charset="-122"/>
            </a:rPr>
            <a:t>仪器定期再验证</a:t>
          </a:r>
        </a:p>
      </dgm:t>
    </dgm:pt>
    <dgm:pt modelId="{9ADB890C-9AAA-2B42-ABF3-69B68AA9425C}" type="parTrans" cxnId="{4658AEBF-E229-DA4F-A790-CBEFC3591BB0}">
      <dgm:prSet/>
      <dgm:spPr/>
      <dgm:t>
        <a:bodyPr/>
        <a:lstStyle/>
        <a:p>
          <a:endParaRPr lang="zh-CN" altLang="en-US" sz="160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EE38E1C3-306B-F648-8713-A903B97F3695}" type="sibTrans" cxnId="{4658AEBF-E229-DA4F-A790-CBEFC3591BB0}">
      <dgm:prSet/>
      <dgm:spPr/>
      <dgm:t>
        <a:bodyPr/>
        <a:lstStyle/>
        <a:p>
          <a:endParaRPr lang="zh-CN" altLang="en-US" sz="160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E366D257-AF62-9642-BBCC-F37C844650B5}">
      <dgm:prSet phldrT="[文本]" custT="1"/>
      <dgm:spPr/>
      <dgm:t>
        <a:bodyPr/>
        <a:lstStyle/>
        <a:p>
          <a:r>
            <a:rPr lang="zh-CN" altLang="en-US" sz="1600" dirty="0">
              <a:latin typeface="Microsoft YaHei" panose="020B0503020204020204" pitchFamily="34" charset="-122"/>
              <a:ea typeface="Microsoft YaHei" panose="020B0503020204020204" pitchFamily="34" charset="-122"/>
            </a:rPr>
            <a:t>遗留系统验证</a:t>
          </a:r>
        </a:p>
      </dgm:t>
    </dgm:pt>
    <dgm:pt modelId="{73426257-822F-7C4F-9978-A4D872894170}" type="parTrans" cxnId="{8650C647-7FB1-7D49-BE80-9FD8683F254B}">
      <dgm:prSet/>
      <dgm:spPr/>
      <dgm:t>
        <a:bodyPr/>
        <a:lstStyle/>
        <a:p>
          <a:endParaRPr lang="zh-CN" altLang="en-US" sz="160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652D9363-28A3-8F48-B5BF-DB04AAD5A2EF}" type="sibTrans" cxnId="{8650C647-7FB1-7D49-BE80-9FD8683F254B}">
      <dgm:prSet/>
      <dgm:spPr/>
      <dgm:t>
        <a:bodyPr/>
        <a:lstStyle/>
        <a:p>
          <a:endParaRPr lang="zh-CN" altLang="en-US" sz="160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874908E4-79C0-0542-881C-435715AF553F}">
      <dgm:prSet phldrT="[文本]" custT="1"/>
      <dgm:spPr/>
      <dgm:t>
        <a:bodyPr/>
        <a:lstStyle/>
        <a:p>
          <a:r>
            <a:rPr lang="zh-CN" altLang="en-US" sz="1600" dirty="0">
              <a:latin typeface="Microsoft YaHei" panose="020B0503020204020204" pitchFamily="34" charset="-122"/>
              <a:ea typeface="Microsoft YaHei" panose="020B0503020204020204" pitchFamily="34" charset="-122"/>
            </a:rPr>
            <a:t>补充验证</a:t>
          </a:r>
        </a:p>
      </dgm:t>
    </dgm:pt>
    <dgm:pt modelId="{630AA21A-4F2C-D948-8C33-D7E5E401A2C5}" type="parTrans" cxnId="{397CF8DA-DF3E-3C4C-A74F-78D27BF8FB55}">
      <dgm:prSet/>
      <dgm:spPr/>
      <dgm:t>
        <a:bodyPr/>
        <a:lstStyle/>
        <a:p>
          <a:endParaRPr lang="zh-CN" altLang="en-US" sz="160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7A784BA7-0C3E-4844-B270-6E4CBE1307E6}" type="sibTrans" cxnId="{397CF8DA-DF3E-3C4C-A74F-78D27BF8FB55}">
      <dgm:prSet/>
      <dgm:spPr/>
      <dgm:t>
        <a:bodyPr/>
        <a:lstStyle/>
        <a:p>
          <a:endParaRPr lang="zh-CN" altLang="en-US" sz="160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16A93E54-9B72-A24A-94C5-05EE3E969E25}">
      <dgm:prSet phldrT="[文本]" custT="1"/>
      <dgm:spPr/>
      <dgm:t>
        <a:bodyPr/>
        <a:lstStyle/>
        <a:p>
          <a:r>
            <a:rPr lang="zh-CN" altLang="en-US" sz="1600" dirty="0">
              <a:latin typeface="Microsoft YaHei" panose="020B0503020204020204" pitchFamily="34" charset="-122"/>
              <a:ea typeface="Microsoft YaHei" panose="020B0503020204020204" pitchFamily="34" charset="-122"/>
            </a:rPr>
            <a:t>仪器风险分类指导（</a:t>
          </a:r>
          <a:r>
            <a:rPr lang="en-US" altLang="zh-CN" sz="1600" dirty="0">
              <a:latin typeface="Microsoft YaHei" panose="020B0503020204020204" pitchFamily="34" charset="-122"/>
              <a:ea typeface="Microsoft YaHei" panose="020B0503020204020204" pitchFamily="34" charset="-122"/>
            </a:rPr>
            <a:t>A</a:t>
          </a:r>
          <a:r>
            <a:rPr lang="zh-CN" altLang="en-US" sz="1600" dirty="0">
              <a:latin typeface="Microsoft YaHei" panose="020B0503020204020204" pitchFamily="34" charset="-122"/>
              <a:ea typeface="Microsoft YaHei" panose="020B0503020204020204" pitchFamily="34" charset="-122"/>
            </a:rPr>
            <a:t>，</a:t>
          </a:r>
          <a:r>
            <a:rPr lang="en-US" altLang="zh-CN" sz="1600" dirty="0">
              <a:latin typeface="Microsoft YaHei" panose="020B0503020204020204" pitchFamily="34" charset="-122"/>
              <a:ea typeface="Microsoft YaHei" panose="020B0503020204020204" pitchFamily="34" charset="-122"/>
            </a:rPr>
            <a:t>B</a:t>
          </a:r>
          <a:r>
            <a:rPr lang="zh-CN" altLang="en-US" sz="1600" dirty="0">
              <a:latin typeface="Microsoft YaHei" panose="020B0503020204020204" pitchFamily="34" charset="-122"/>
              <a:ea typeface="Microsoft YaHei" panose="020B0503020204020204" pitchFamily="34" charset="-122"/>
            </a:rPr>
            <a:t>，</a:t>
          </a:r>
          <a:r>
            <a:rPr lang="en-US" altLang="zh-CN" sz="1600" dirty="0">
              <a:latin typeface="Microsoft YaHei" panose="020B0503020204020204" pitchFamily="34" charset="-122"/>
              <a:ea typeface="Microsoft YaHei" panose="020B0503020204020204" pitchFamily="34" charset="-122"/>
            </a:rPr>
            <a:t>C</a:t>
          </a:r>
          <a:r>
            <a:rPr lang="zh-CN" altLang="en-US" sz="1600" dirty="0">
              <a:latin typeface="Microsoft YaHei" panose="020B0503020204020204" pitchFamily="34" charset="-122"/>
              <a:ea typeface="Microsoft YaHei" panose="020B0503020204020204" pitchFamily="34" charset="-122"/>
            </a:rPr>
            <a:t>）</a:t>
          </a:r>
        </a:p>
      </dgm:t>
    </dgm:pt>
    <dgm:pt modelId="{B69D1719-2905-6849-A743-637A7CB6BE77}" type="parTrans" cxnId="{0B83E6BE-9ABD-7149-831F-CB0D66517296}">
      <dgm:prSet/>
      <dgm:spPr/>
      <dgm:t>
        <a:bodyPr/>
        <a:lstStyle/>
        <a:p>
          <a:endParaRPr lang="zh-CN" altLang="en-US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9D11DB85-7224-954D-8856-5AE49B99370F}" type="sibTrans" cxnId="{0B83E6BE-9ABD-7149-831F-CB0D66517296}">
      <dgm:prSet/>
      <dgm:spPr/>
      <dgm:t>
        <a:bodyPr/>
        <a:lstStyle/>
        <a:p>
          <a:endParaRPr lang="zh-CN" altLang="en-US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38A6BD62-E121-964D-9EF0-01EB0997EE72}">
      <dgm:prSet phldrT="[文本]" custT="1"/>
      <dgm:spPr/>
      <dgm:t>
        <a:bodyPr/>
        <a:lstStyle/>
        <a:p>
          <a:r>
            <a:rPr lang="zh-CN" altLang="en-US" sz="1600" dirty="0">
              <a:latin typeface="Microsoft YaHei" panose="020B0503020204020204" pitchFamily="34" charset="-122"/>
              <a:ea typeface="Microsoft YaHei" panose="020B0503020204020204" pitchFamily="34" charset="-122"/>
            </a:rPr>
            <a:t>仪器验证</a:t>
          </a:r>
          <a:r>
            <a:rPr lang="en-US" altLang="zh-CN" sz="1600" dirty="0">
              <a:latin typeface="Microsoft YaHei" panose="020B0503020204020204" pitchFamily="34" charset="-122"/>
              <a:ea typeface="Microsoft YaHei" panose="020B0503020204020204" pitchFamily="34" charset="-122"/>
            </a:rPr>
            <a:t>VMP</a:t>
          </a:r>
          <a:r>
            <a:rPr lang="zh-CN" altLang="en-US" sz="1600" dirty="0">
              <a:latin typeface="Microsoft YaHei" panose="020B0503020204020204" pitchFamily="34" charset="-122"/>
              <a:ea typeface="Microsoft YaHei" panose="020B0503020204020204" pitchFamily="34" charset="-122"/>
            </a:rPr>
            <a:t>起草升级服务</a:t>
          </a:r>
        </a:p>
      </dgm:t>
    </dgm:pt>
    <dgm:pt modelId="{4C8F70F2-9621-5444-88D6-3E8A304241D8}" type="parTrans" cxnId="{B2E6EA30-9151-6845-A333-5F30B3BCE43B}">
      <dgm:prSet/>
      <dgm:spPr/>
      <dgm:t>
        <a:bodyPr/>
        <a:lstStyle/>
        <a:p>
          <a:endParaRPr lang="zh-CN" altLang="en-US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615997D0-C13A-4947-911D-56AC78A3E36B}" type="sibTrans" cxnId="{B2E6EA30-9151-6845-A333-5F30B3BCE43B}">
      <dgm:prSet/>
      <dgm:spPr/>
      <dgm:t>
        <a:bodyPr/>
        <a:lstStyle/>
        <a:p>
          <a:endParaRPr lang="zh-CN" altLang="en-US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24269228-638B-1D46-874D-B5C84B8E2C34}">
      <dgm:prSet phldrT="[文本]" custT="1"/>
      <dgm:spPr/>
      <dgm:t>
        <a:bodyPr/>
        <a:lstStyle/>
        <a:p>
          <a:r>
            <a:rPr lang="zh-CN" altLang="en-US" sz="1600" dirty="0">
              <a:latin typeface="Microsoft YaHei" panose="020B0503020204020204" pitchFamily="34" charset="-122"/>
              <a:ea typeface="Microsoft YaHei" panose="020B0503020204020204" pitchFamily="34" charset="-122"/>
            </a:rPr>
            <a:t>计算机化系统体系搭建，升级咨询服务</a:t>
          </a:r>
        </a:p>
      </dgm:t>
    </dgm:pt>
    <dgm:pt modelId="{F3D5ED67-7155-934B-9FBB-60FE3213DDB0}" type="parTrans" cxnId="{84C574D7-FB5F-6A45-A219-97F205BB1D7C}">
      <dgm:prSet/>
      <dgm:spPr/>
      <dgm:t>
        <a:bodyPr/>
        <a:lstStyle/>
        <a:p>
          <a:endParaRPr lang="zh-CN" altLang="en-US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8ECAAB3E-5DB1-2D48-9876-D01BDC4B0DC4}" type="sibTrans" cxnId="{84C574D7-FB5F-6A45-A219-97F205BB1D7C}">
      <dgm:prSet/>
      <dgm:spPr/>
      <dgm:t>
        <a:bodyPr/>
        <a:lstStyle/>
        <a:p>
          <a:endParaRPr lang="zh-CN" altLang="en-US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2F5A4969-8AFB-1143-B231-3E20E74EF46B}" type="pres">
      <dgm:prSet presAssocID="{BEC493A9-7B4D-EF42-99F5-E6E3BB110B5E}" presName="linear" presStyleCnt="0">
        <dgm:presLayoutVars>
          <dgm:animLvl val="lvl"/>
          <dgm:resizeHandles val="exact"/>
        </dgm:presLayoutVars>
      </dgm:prSet>
      <dgm:spPr/>
    </dgm:pt>
    <dgm:pt modelId="{AAAFC2CF-A236-994C-8AE7-1765AD099E8E}" type="pres">
      <dgm:prSet presAssocID="{16A93E54-9B72-A24A-94C5-05EE3E969E25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68877A1-C0FB-6245-A217-DFCAA4F0D081}" type="pres">
      <dgm:prSet presAssocID="{9D11DB85-7224-954D-8856-5AE49B99370F}" presName="spacer" presStyleCnt="0"/>
      <dgm:spPr/>
    </dgm:pt>
    <dgm:pt modelId="{C6C671BD-B7A4-BD4A-80BB-E7DF703E4F95}" type="pres">
      <dgm:prSet presAssocID="{8902ED55-BBF2-704F-A8C6-009A874F1AF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7A3DB356-4FCC-9940-B8BE-4AE5AAD1E0D9}" type="pres">
      <dgm:prSet presAssocID="{C2C00C8D-C7C2-A940-9839-1C3741CF91E1}" presName="spacer" presStyleCnt="0"/>
      <dgm:spPr/>
    </dgm:pt>
    <dgm:pt modelId="{2FFC8B11-C220-464B-AB3F-C551DB12EAAD}" type="pres">
      <dgm:prSet presAssocID="{25FDBF3D-DA72-3C4A-8A3E-C55DEAEF4801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0659994-33CA-4F4D-BD5C-EE4075F30C7B}" type="pres">
      <dgm:prSet presAssocID="{DC6DEAAA-590F-8447-8A1F-4747961C5664}" presName="spacer" presStyleCnt="0"/>
      <dgm:spPr/>
    </dgm:pt>
    <dgm:pt modelId="{98629463-92E8-B14D-94AD-768D522FA0A0}" type="pres">
      <dgm:prSet presAssocID="{D2BBE697-F2F0-884E-B335-78CF0F790CDA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062316D-87B8-D54F-992E-5DF09E9C2120}" type="pres">
      <dgm:prSet presAssocID="{094456A1-6948-BE43-B063-BCA54CB0567D}" presName="spacer" presStyleCnt="0"/>
      <dgm:spPr/>
    </dgm:pt>
    <dgm:pt modelId="{2CEBCCE3-9429-2D48-A161-4AC2C55A3390}" type="pres">
      <dgm:prSet presAssocID="{A41143F1-EC67-5F4B-A360-0B955E51852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EF42C0A0-1267-0847-A798-369E794CED2D}" type="pres">
      <dgm:prSet presAssocID="{A41143F1-EC67-5F4B-A360-0B955E518526}" presName="childText" presStyleLbl="revTx" presStyleIdx="0" presStyleCnt="1">
        <dgm:presLayoutVars>
          <dgm:bulletEnabled val="1"/>
        </dgm:presLayoutVars>
      </dgm:prSet>
      <dgm:spPr/>
    </dgm:pt>
    <dgm:pt modelId="{49EE8CF2-4996-B541-9192-5BF09D9C2C77}" type="pres">
      <dgm:prSet presAssocID="{62B48BAC-7843-5244-96DE-22504AD39D66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0BFC525-259C-504B-942F-90D594B6B0E2}" type="presOf" srcId="{16A93E54-9B72-A24A-94C5-05EE3E969E25}" destId="{AAAFC2CF-A236-994C-8AE7-1765AD099E8E}" srcOrd="0" destOrd="0" presId="urn:microsoft.com/office/officeart/2005/8/layout/vList2#1"/>
    <dgm:cxn modelId="{D1339327-0438-EE42-818E-84CE1BB76084}" srcId="{BEC493A9-7B4D-EF42-99F5-E6E3BB110B5E}" destId="{25FDBF3D-DA72-3C4A-8A3E-C55DEAEF4801}" srcOrd="2" destOrd="0" parTransId="{AEEFA308-D72B-3D43-A0A9-EF8DBCB6920A}" sibTransId="{DC6DEAAA-590F-8447-8A1F-4747961C5664}"/>
    <dgm:cxn modelId="{B2E6EA30-9151-6845-A333-5F30B3BCE43B}" srcId="{A41143F1-EC67-5F4B-A360-0B955E518526}" destId="{38A6BD62-E121-964D-9EF0-01EB0997EE72}" srcOrd="1" destOrd="0" parTransId="{4C8F70F2-9621-5444-88D6-3E8A304241D8}" sibTransId="{615997D0-C13A-4947-911D-56AC78A3E36B}"/>
    <dgm:cxn modelId="{0A382434-C980-F645-8F1F-027B5D32BA37}" type="presOf" srcId="{A41143F1-EC67-5F4B-A360-0B955E518526}" destId="{2CEBCCE3-9429-2D48-A161-4AC2C55A3390}" srcOrd="0" destOrd="0" presId="urn:microsoft.com/office/officeart/2005/8/layout/vList2#1"/>
    <dgm:cxn modelId="{EE18EA40-10B4-664D-A8D3-581F8241BFCE}" type="presOf" srcId="{62B48BAC-7843-5244-96DE-22504AD39D66}" destId="{49EE8CF2-4996-B541-9192-5BF09D9C2C77}" srcOrd="0" destOrd="0" presId="urn:microsoft.com/office/officeart/2005/8/layout/vList2#1"/>
    <dgm:cxn modelId="{8650C647-7FB1-7D49-BE80-9FD8683F254B}" srcId="{A41143F1-EC67-5F4B-A360-0B955E518526}" destId="{E366D257-AF62-9642-BBCC-F37C844650B5}" srcOrd="2" destOrd="0" parTransId="{73426257-822F-7C4F-9978-A4D872894170}" sibTransId="{652D9363-28A3-8F48-B5BF-DB04AAD5A2EF}"/>
    <dgm:cxn modelId="{90144959-3823-5C44-BC87-194B45B45A1B}" type="presOf" srcId="{D2BBE697-F2F0-884E-B335-78CF0F790CDA}" destId="{98629463-92E8-B14D-94AD-768D522FA0A0}" srcOrd="0" destOrd="0" presId="urn:microsoft.com/office/officeart/2005/8/layout/vList2#1"/>
    <dgm:cxn modelId="{6CC8C165-DA0A-2144-A077-7842B1F38E3C}" type="presOf" srcId="{8902ED55-BBF2-704F-A8C6-009A874F1AF7}" destId="{C6C671BD-B7A4-BD4A-80BB-E7DF703E4F95}" srcOrd="0" destOrd="0" presId="urn:microsoft.com/office/officeart/2005/8/layout/vList2#1"/>
    <dgm:cxn modelId="{60FD9E69-F92E-804E-9498-A57E8F379CEC}" type="presOf" srcId="{38A6BD62-E121-964D-9EF0-01EB0997EE72}" destId="{EF42C0A0-1267-0847-A798-369E794CED2D}" srcOrd="0" destOrd="1" presId="urn:microsoft.com/office/officeart/2005/8/layout/vList2#1"/>
    <dgm:cxn modelId="{6E1AF069-80F3-DA41-94E0-8E2F03181590}" type="presOf" srcId="{25FDBF3D-DA72-3C4A-8A3E-C55DEAEF4801}" destId="{2FFC8B11-C220-464B-AB3F-C551DB12EAAD}" srcOrd="0" destOrd="0" presId="urn:microsoft.com/office/officeart/2005/8/layout/vList2#1"/>
    <dgm:cxn modelId="{3EE22175-0837-154B-AE92-6BCC2947B094}" srcId="{BEC493A9-7B4D-EF42-99F5-E6E3BB110B5E}" destId="{8902ED55-BBF2-704F-A8C6-009A874F1AF7}" srcOrd="1" destOrd="0" parTransId="{AF475A54-6837-2345-AE9C-EA8D00EC7EA6}" sibTransId="{C2C00C8D-C7C2-A940-9839-1C3741CF91E1}"/>
    <dgm:cxn modelId="{250088B3-AAFD-F04F-BBA2-698095D5F7D7}" type="presOf" srcId="{BEC493A9-7B4D-EF42-99F5-E6E3BB110B5E}" destId="{2F5A4969-8AFB-1143-B231-3E20E74EF46B}" srcOrd="0" destOrd="0" presId="urn:microsoft.com/office/officeart/2005/8/layout/vList2#1"/>
    <dgm:cxn modelId="{0B83E6BE-9ABD-7149-831F-CB0D66517296}" srcId="{BEC493A9-7B4D-EF42-99F5-E6E3BB110B5E}" destId="{16A93E54-9B72-A24A-94C5-05EE3E969E25}" srcOrd="0" destOrd="0" parTransId="{B69D1719-2905-6849-A743-637A7CB6BE77}" sibTransId="{9D11DB85-7224-954D-8856-5AE49B99370F}"/>
    <dgm:cxn modelId="{4658AEBF-E229-DA4F-A790-CBEFC3591BB0}" srcId="{BEC493A9-7B4D-EF42-99F5-E6E3BB110B5E}" destId="{62B48BAC-7843-5244-96DE-22504AD39D66}" srcOrd="5" destOrd="0" parTransId="{9ADB890C-9AAA-2B42-ABF3-69B68AA9425C}" sibTransId="{EE38E1C3-306B-F648-8713-A903B97F3695}"/>
    <dgm:cxn modelId="{6BC989C8-6FCC-304F-9AFE-06CFDCFB398F}" type="presOf" srcId="{874908E4-79C0-0542-881C-435715AF553F}" destId="{EF42C0A0-1267-0847-A798-369E794CED2D}" srcOrd="0" destOrd="3" presId="urn:microsoft.com/office/officeart/2005/8/layout/vList2#1"/>
    <dgm:cxn modelId="{BDCB5DCC-F0FC-3647-BB64-C4EE0278BBCE}" srcId="{BEC493A9-7B4D-EF42-99F5-E6E3BB110B5E}" destId="{D2BBE697-F2F0-884E-B335-78CF0F790CDA}" srcOrd="3" destOrd="0" parTransId="{ACBA623F-75BD-104C-BDC6-42118C3DE9E5}" sibTransId="{094456A1-6948-BE43-B063-BCA54CB0567D}"/>
    <dgm:cxn modelId="{19A0BCCE-82C5-3D44-8570-99A81FE76CEB}" srcId="{BEC493A9-7B4D-EF42-99F5-E6E3BB110B5E}" destId="{A41143F1-EC67-5F4B-A360-0B955E518526}" srcOrd="4" destOrd="0" parTransId="{0A721A41-1FE9-3944-B8FF-08AA9A5F2355}" sibTransId="{1C228EB7-BDAD-B346-A853-4A4C62630EBA}"/>
    <dgm:cxn modelId="{84C574D7-FB5F-6A45-A219-97F205BB1D7C}" srcId="{A41143F1-EC67-5F4B-A360-0B955E518526}" destId="{24269228-638B-1D46-874D-B5C84B8E2C34}" srcOrd="0" destOrd="0" parTransId="{F3D5ED67-7155-934B-9FBB-60FE3213DDB0}" sibTransId="{8ECAAB3E-5DB1-2D48-9876-D01BDC4B0DC4}"/>
    <dgm:cxn modelId="{397CF8DA-DF3E-3C4C-A74F-78D27BF8FB55}" srcId="{A41143F1-EC67-5F4B-A360-0B955E518526}" destId="{874908E4-79C0-0542-881C-435715AF553F}" srcOrd="3" destOrd="0" parTransId="{630AA21A-4F2C-D948-8C33-D7E5E401A2C5}" sibTransId="{7A784BA7-0C3E-4844-B270-6E4CBE1307E6}"/>
    <dgm:cxn modelId="{C1AB84E1-F157-914B-BCDE-1EE484C5CAC8}" type="presOf" srcId="{24269228-638B-1D46-874D-B5C84B8E2C34}" destId="{EF42C0A0-1267-0847-A798-369E794CED2D}" srcOrd="0" destOrd="0" presId="urn:microsoft.com/office/officeart/2005/8/layout/vList2#1"/>
    <dgm:cxn modelId="{F8A73DF0-8189-C041-8773-2201CF2F7A68}" type="presOf" srcId="{E366D257-AF62-9642-BBCC-F37C844650B5}" destId="{EF42C0A0-1267-0847-A798-369E794CED2D}" srcOrd="0" destOrd="2" presId="urn:microsoft.com/office/officeart/2005/8/layout/vList2#1"/>
    <dgm:cxn modelId="{BB059547-5F21-A449-ADE2-E6E68535E9DF}" type="presParOf" srcId="{2F5A4969-8AFB-1143-B231-3E20E74EF46B}" destId="{AAAFC2CF-A236-994C-8AE7-1765AD099E8E}" srcOrd="0" destOrd="0" presId="urn:microsoft.com/office/officeart/2005/8/layout/vList2#1"/>
    <dgm:cxn modelId="{A31CA539-BD55-F848-ADE3-81E92D7F8E02}" type="presParOf" srcId="{2F5A4969-8AFB-1143-B231-3E20E74EF46B}" destId="{268877A1-C0FB-6245-A217-DFCAA4F0D081}" srcOrd="1" destOrd="0" presId="urn:microsoft.com/office/officeart/2005/8/layout/vList2#1"/>
    <dgm:cxn modelId="{FAB15D53-27EB-7347-B9E7-94566042B1D3}" type="presParOf" srcId="{2F5A4969-8AFB-1143-B231-3E20E74EF46B}" destId="{C6C671BD-B7A4-BD4A-80BB-E7DF703E4F95}" srcOrd="2" destOrd="0" presId="urn:microsoft.com/office/officeart/2005/8/layout/vList2#1"/>
    <dgm:cxn modelId="{97DAE326-69DC-1F40-A607-80E4B96081E4}" type="presParOf" srcId="{2F5A4969-8AFB-1143-B231-3E20E74EF46B}" destId="{7A3DB356-4FCC-9940-B8BE-4AE5AAD1E0D9}" srcOrd="3" destOrd="0" presId="urn:microsoft.com/office/officeart/2005/8/layout/vList2#1"/>
    <dgm:cxn modelId="{1C6AFD78-6701-3041-B1F0-843CC385D10F}" type="presParOf" srcId="{2F5A4969-8AFB-1143-B231-3E20E74EF46B}" destId="{2FFC8B11-C220-464B-AB3F-C551DB12EAAD}" srcOrd="4" destOrd="0" presId="urn:microsoft.com/office/officeart/2005/8/layout/vList2#1"/>
    <dgm:cxn modelId="{CD0EF9C8-3777-614C-B9B6-21F92C36E9A5}" type="presParOf" srcId="{2F5A4969-8AFB-1143-B231-3E20E74EF46B}" destId="{E0659994-33CA-4F4D-BD5C-EE4075F30C7B}" srcOrd="5" destOrd="0" presId="urn:microsoft.com/office/officeart/2005/8/layout/vList2#1"/>
    <dgm:cxn modelId="{99492338-CF74-4D4B-BA07-1FA75C639D8D}" type="presParOf" srcId="{2F5A4969-8AFB-1143-B231-3E20E74EF46B}" destId="{98629463-92E8-B14D-94AD-768D522FA0A0}" srcOrd="6" destOrd="0" presId="urn:microsoft.com/office/officeart/2005/8/layout/vList2#1"/>
    <dgm:cxn modelId="{982F5B70-77D5-C040-833A-F06727DF9663}" type="presParOf" srcId="{2F5A4969-8AFB-1143-B231-3E20E74EF46B}" destId="{1062316D-87B8-D54F-992E-5DF09E9C2120}" srcOrd="7" destOrd="0" presId="urn:microsoft.com/office/officeart/2005/8/layout/vList2#1"/>
    <dgm:cxn modelId="{F0B90B18-1407-C944-97D0-C676C74C26DF}" type="presParOf" srcId="{2F5A4969-8AFB-1143-B231-3E20E74EF46B}" destId="{2CEBCCE3-9429-2D48-A161-4AC2C55A3390}" srcOrd="8" destOrd="0" presId="urn:microsoft.com/office/officeart/2005/8/layout/vList2#1"/>
    <dgm:cxn modelId="{F56615E9-8722-6E41-8AF8-FBD6B253B4E6}" type="presParOf" srcId="{2F5A4969-8AFB-1143-B231-3E20E74EF46B}" destId="{EF42C0A0-1267-0847-A798-369E794CED2D}" srcOrd="9" destOrd="0" presId="urn:microsoft.com/office/officeart/2005/8/layout/vList2#1"/>
    <dgm:cxn modelId="{45824093-9EC7-3843-9495-5A48A175703C}" type="presParOf" srcId="{2F5A4969-8AFB-1143-B231-3E20E74EF46B}" destId="{49EE8CF2-4996-B541-9192-5BF09D9C2C77}" srcOrd="10" destOrd="0" presId="urn:microsoft.com/office/officeart/2005/8/layout/vList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4B4500-F95E-714D-A2A9-1C5235E4ADBF}">
      <dsp:nvSpPr>
        <dsp:cNvPr id="0" name=""/>
        <dsp:cNvSpPr/>
      </dsp:nvSpPr>
      <dsp:spPr>
        <a:xfrm>
          <a:off x="3132674" y="3385489"/>
          <a:ext cx="416178" cy="7930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8089" y="0"/>
              </a:lnTo>
              <a:lnTo>
                <a:pt x="208089" y="793022"/>
              </a:lnTo>
              <a:lnTo>
                <a:pt x="416178" y="79302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500" kern="1200"/>
        </a:p>
      </dsp:txBody>
      <dsp:txXfrm>
        <a:off x="3318373" y="3759610"/>
        <a:ext cx="44779" cy="44779"/>
      </dsp:txXfrm>
    </dsp:sp>
    <dsp:sp modelId="{ACB8C392-39CD-2041-9A8E-0011042C1429}">
      <dsp:nvSpPr>
        <dsp:cNvPr id="0" name=""/>
        <dsp:cNvSpPr/>
      </dsp:nvSpPr>
      <dsp:spPr>
        <a:xfrm>
          <a:off x="3132674" y="3339769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500" kern="1200"/>
        </a:p>
      </dsp:txBody>
      <dsp:txXfrm>
        <a:off x="3330359" y="3375085"/>
        <a:ext cx="20808" cy="20808"/>
      </dsp:txXfrm>
    </dsp:sp>
    <dsp:sp modelId="{DB4ACD2F-C750-6F4A-AAF9-DD3E2CAD8F3A}">
      <dsp:nvSpPr>
        <dsp:cNvPr id="0" name=""/>
        <dsp:cNvSpPr/>
      </dsp:nvSpPr>
      <dsp:spPr>
        <a:xfrm>
          <a:off x="3132674" y="2592467"/>
          <a:ext cx="416178" cy="793022"/>
        </a:xfrm>
        <a:custGeom>
          <a:avLst/>
          <a:gdLst/>
          <a:ahLst/>
          <a:cxnLst/>
          <a:rect l="0" t="0" r="0" b="0"/>
          <a:pathLst>
            <a:path>
              <a:moveTo>
                <a:pt x="0" y="793022"/>
              </a:moveTo>
              <a:lnTo>
                <a:pt x="208089" y="793022"/>
              </a:lnTo>
              <a:lnTo>
                <a:pt x="208089" y="0"/>
              </a:lnTo>
              <a:lnTo>
                <a:pt x="416178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500" kern="1200"/>
        </a:p>
      </dsp:txBody>
      <dsp:txXfrm>
        <a:off x="3318373" y="2966588"/>
        <a:ext cx="44779" cy="44779"/>
      </dsp:txXfrm>
    </dsp:sp>
    <dsp:sp modelId="{417C839D-48C5-DA4E-A031-431309D76F09}">
      <dsp:nvSpPr>
        <dsp:cNvPr id="0" name=""/>
        <dsp:cNvSpPr/>
      </dsp:nvSpPr>
      <dsp:spPr>
        <a:xfrm>
          <a:off x="635605" y="2592467"/>
          <a:ext cx="416178" cy="7930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8089" y="0"/>
              </a:lnTo>
              <a:lnTo>
                <a:pt x="208089" y="793022"/>
              </a:lnTo>
              <a:lnTo>
                <a:pt x="416178" y="79302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500" kern="1200"/>
        </a:p>
      </dsp:txBody>
      <dsp:txXfrm>
        <a:off x="821304" y="2966588"/>
        <a:ext cx="44779" cy="44779"/>
      </dsp:txXfrm>
    </dsp:sp>
    <dsp:sp modelId="{CFFA217D-ED80-BB42-8867-9E52A77BFDBE}">
      <dsp:nvSpPr>
        <dsp:cNvPr id="0" name=""/>
        <dsp:cNvSpPr/>
      </dsp:nvSpPr>
      <dsp:spPr>
        <a:xfrm>
          <a:off x="5629743" y="1753724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500" kern="1200"/>
        </a:p>
      </dsp:txBody>
      <dsp:txXfrm>
        <a:off x="5827428" y="1789040"/>
        <a:ext cx="20808" cy="20808"/>
      </dsp:txXfrm>
    </dsp:sp>
    <dsp:sp modelId="{FA7E662E-F82A-5B4D-A05E-0E4C91AA09F1}">
      <dsp:nvSpPr>
        <dsp:cNvPr id="0" name=""/>
        <dsp:cNvSpPr/>
      </dsp:nvSpPr>
      <dsp:spPr>
        <a:xfrm>
          <a:off x="3132674" y="1753724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500" kern="1200"/>
        </a:p>
      </dsp:txBody>
      <dsp:txXfrm>
        <a:off x="3330359" y="1789040"/>
        <a:ext cx="20808" cy="20808"/>
      </dsp:txXfrm>
    </dsp:sp>
    <dsp:sp modelId="{E6957A9E-B6B1-804F-9C94-8959378612B4}">
      <dsp:nvSpPr>
        <dsp:cNvPr id="0" name=""/>
        <dsp:cNvSpPr/>
      </dsp:nvSpPr>
      <dsp:spPr>
        <a:xfrm>
          <a:off x="635605" y="1799444"/>
          <a:ext cx="416178" cy="793022"/>
        </a:xfrm>
        <a:custGeom>
          <a:avLst/>
          <a:gdLst/>
          <a:ahLst/>
          <a:cxnLst/>
          <a:rect l="0" t="0" r="0" b="0"/>
          <a:pathLst>
            <a:path>
              <a:moveTo>
                <a:pt x="0" y="793022"/>
              </a:moveTo>
              <a:lnTo>
                <a:pt x="208089" y="793022"/>
              </a:lnTo>
              <a:lnTo>
                <a:pt x="208089" y="0"/>
              </a:lnTo>
              <a:lnTo>
                <a:pt x="416178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500" kern="1200"/>
        </a:p>
      </dsp:txBody>
      <dsp:txXfrm>
        <a:off x="821304" y="2173565"/>
        <a:ext cx="44779" cy="44779"/>
      </dsp:txXfrm>
    </dsp:sp>
    <dsp:sp modelId="{C5F99B03-A7F2-8E42-8B86-E895A8377A64}">
      <dsp:nvSpPr>
        <dsp:cNvPr id="0" name=""/>
        <dsp:cNvSpPr/>
      </dsp:nvSpPr>
      <dsp:spPr>
        <a:xfrm rot="16200000">
          <a:off x="-1351124" y="2275258"/>
          <a:ext cx="3339041" cy="634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28575" tIns="28575" rIns="28575" bIns="28575" numCol="1" spcCol="1270" anchor="ctr" anchorCtr="0">
          <a:noAutofit/>
        </a:bodyPr>
        <a:lstStyle/>
        <a:p>
          <a:pPr marL="0" lvl="0" indent="0" algn="ctr" defTabSz="2000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4500" kern="1200" dirty="0"/>
            <a:t>服务内容</a:t>
          </a:r>
          <a:endParaRPr sz="4500" kern="1200"/>
        </a:p>
      </dsp:txBody>
      <dsp:txXfrm>
        <a:off x="-1351124" y="2275258"/>
        <a:ext cx="3339041" cy="634417"/>
      </dsp:txXfrm>
    </dsp:sp>
    <dsp:sp modelId="{1E4F2940-6719-DF4F-8FA5-CC0DE0B7AE26}">
      <dsp:nvSpPr>
        <dsp:cNvPr id="0" name=""/>
        <dsp:cNvSpPr/>
      </dsp:nvSpPr>
      <dsp:spPr>
        <a:xfrm>
          <a:off x="1051783" y="1482235"/>
          <a:ext cx="2080890" cy="6344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600" kern="1200" dirty="0"/>
            <a:t>GMP</a:t>
          </a:r>
          <a:r>
            <a:rPr lang="zh-CN" altLang="en-US" sz="1600" kern="1200" dirty="0"/>
            <a:t>合规服务</a:t>
          </a:r>
        </a:p>
      </dsp:txBody>
      <dsp:txXfrm>
        <a:off x="1051783" y="1482235"/>
        <a:ext cx="2080890" cy="634417"/>
      </dsp:txXfrm>
    </dsp:sp>
    <dsp:sp modelId="{881C71E2-7C90-864A-A10E-2418F9F00081}">
      <dsp:nvSpPr>
        <dsp:cNvPr id="0" name=""/>
        <dsp:cNvSpPr/>
      </dsp:nvSpPr>
      <dsp:spPr>
        <a:xfrm>
          <a:off x="3548852" y="1482235"/>
          <a:ext cx="2080890" cy="6344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生产性合规服务</a:t>
          </a:r>
        </a:p>
      </dsp:txBody>
      <dsp:txXfrm>
        <a:off x="3548852" y="1482235"/>
        <a:ext cx="2080890" cy="634417"/>
      </dsp:txXfrm>
    </dsp:sp>
    <dsp:sp modelId="{80C1C3C5-BB63-8C48-B7ED-9238C5DE52E9}">
      <dsp:nvSpPr>
        <dsp:cNvPr id="0" name=""/>
        <dsp:cNvSpPr/>
      </dsp:nvSpPr>
      <dsp:spPr>
        <a:xfrm>
          <a:off x="6045921" y="1482235"/>
          <a:ext cx="2080890" cy="63441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b="0" i="0" u="none" kern="1200" dirty="0"/>
            <a:t>质检系统合规服务</a:t>
          </a:r>
          <a:r>
            <a:rPr lang="en-US" altLang="zh-CN" sz="1600" kern="1200" dirty="0"/>
            <a:t>GMP</a:t>
          </a:r>
          <a:r>
            <a:rPr lang="zh-CN" altLang="en-US" sz="1600" kern="1200" dirty="0"/>
            <a:t>运维服务</a:t>
          </a:r>
          <a:endParaRPr lang="en-GB" altLang="zh-CN" sz="1600" kern="1200" dirty="0"/>
        </a:p>
      </dsp:txBody>
      <dsp:txXfrm>
        <a:off x="6045921" y="1482235"/>
        <a:ext cx="2080890" cy="634417"/>
      </dsp:txXfrm>
    </dsp:sp>
    <dsp:sp modelId="{E4CDCF8D-6E8E-3341-8F19-6CDF90CD6C28}">
      <dsp:nvSpPr>
        <dsp:cNvPr id="0" name=""/>
        <dsp:cNvSpPr/>
      </dsp:nvSpPr>
      <dsp:spPr>
        <a:xfrm>
          <a:off x="1051783" y="3068280"/>
          <a:ext cx="2080890" cy="6344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管家服务</a:t>
          </a:r>
          <a:endParaRPr lang="en-US" altLang="zh-CN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（集团业务整合）</a:t>
          </a:r>
        </a:p>
      </dsp:txBody>
      <dsp:txXfrm>
        <a:off x="1051783" y="3068280"/>
        <a:ext cx="2080890" cy="634417"/>
      </dsp:txXfrm>
    </dsp:sp>
    <dsp:sp modelId="{1B37135D-6F7C-AB48-9926-049FC262BD2C}">
      <dsp:nvSpPr>
        <dsp:cNvPr id="0" name=""/>
        <dsp:cNvSpPr/>
      </dsp:nvSpPr>
      <dsp:spPr>
        <a:xfrm>
          <a:off x="3548852" y="2275258"/>
          <a:ext cx="2080890" cy="6344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b="0" i="0" u="none" kern="1200" dirty="0"/>
            <a:t>仪器管家</a:t>
          </a:r>
          <a:endParaRPr lang="zh-CN" altLang="en-US" sz="1600" kern="1200" dirty="0"/>
        </a:p>
      </dsp:txBody>
      <dsp:txXfrm>
        <a:off x="3548852" y="2275258"/>
        <a:ext cx="2080890" cy="634417"/>
      </dsp:txXfrm>
    </dsp:sp>
    <dsp:sp modelId="{0F8C1B1E-57F7-964E-AD45-2485C01C0DD1}">
      <dsp:nvSpPr>
        <dsp:cNvPr id="0" name=""/>
        <dsp:cNvSpPr/>
      </dsp:nvSpPr>
      <dsp:spPr>
        <a:xfrm>
          <a:off x="3548852" y="3068280"/>
          <a:ext cx="2080890" cy="6344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b="0" i="0" u="none" kern="1200" dirty="0"/>
            <a:t>仪器设备搬迁服务</a:t>
          </a:r>
          <a:endParaRPr lang="zh-CN" altLang="en-US" sz="1600" kern="1200" dirty="0"/>
        </a:p>
      </dsp:txBody>
      <dsp:txXfrm>
        <a:off x="3548852" y="3068280"/>
        <a:ext cx="2080890" cy="634417"/>
      </dsp:txXfrm>
    </dsp:sp>
    <dsp:sp modelId="{47D08E64-3D8D-9E4D-8EDB-1B7310A4DB1C}">
      <dsp:nvSpPr>
        <dsp:cNvPr id="0" name=""/>
        <dsp:cNvSpPr/>
      </dsp:nvSpPr>
      <dsp:spPr>
        <a:xfrm>
          <a:off x="3548852" y="3861302"/>
          <a:ext cx="2080890" cy="6344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设备维保服务</a:t>
          </a:r>
        </a:p>
      </dsp:txBody>
      <dsp:txXfrm>
        <a:off x="3548852" y="3861302"/>
        <a:ext cx="2080890" cy="6344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96A89C-6C07-C140-925F-FEF7951216D7}">
      <dsp:nvSpPr>
        <dsp:cNvPr id="0" name=""/>
        <dsp:cNvSpPr/>
      </dsp:nvSpPr>
      <dsp:spPr>
        <a:xfrm rot="10800000">
          <a:off x="1115549" y="64"/>
          <a:ext cx="3851541" cy="58169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512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首次验证（</a:t>
          </a:r>
          <a:r>
            <a:rPr lang="en-US" altLang="zh-CN" sz="2400" kern="1200" dirty="0"/>
            <a:t>IOQ</a:t>
          </a:r>
          <a:r>
            <a:rPr lang="zh-CN" altLang="en-US" sz="2400" kern="1200" dirty="0"/>
            <a:t>）</a:t>
          </a:r>
        </a:p>
      </dsp:txBody>
      <dsp:txXfrm rot="10800000">
        <a:off x="1260973" y="64"/>
        <a:ext cx="3706117" cy="581696"/>
      </dsp:txXfrm>
    </dsp:sp>
    <dsp:sp modelId="{37501386-FA65-2D42-906D-5FDD83E01829}">
      <dsp:nvSpPr>
        <dsp:cNvPr id="0" name=""/>
        <dsp:cNvSpPr/>
      </dsp:nvSpPr>
      <dsp:spPr>
        <a:xfrm>
          <a:off x="824700" y="64"/>
          <a:ext cx="581696" cy="58169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A0CC03-6504-DD4B-A1A3-CC2A73B8C982}">
      <dsp:nvSpPr>
        <dsp:cNvPr id="0" name=""/>
        <dsp:cNvSpPr/>
      </dsp:nvSpPr>
      <dsp:spPr>
        <a:xfrm rot="10800000">
          <a:off x="1115549" y="755401"/>
          <a:ext cx="3851541" cy="58169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512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再验证</a:t>
          </a:r>
        </a:p>
      </dsp:txBody>
      <dsp:txXfrm rot="10800000">
        <a:off x="1260973" y="755401"/>
        <a:ext cx="3706117" cy="581696"/>
      </dsp:txXfrm>
    </dsp:sp>
    <dsp:sp modelId="{B12DEEB0-993F-0141-A9E2-551E4D8344FD}">
      <dsp:nvSpPr>
        <dsp:cNvPr id="0" name=""/>
        <dsp:cNvSpPr/>
      </dsp:nvSpPr>
      <dsp:spPr>
        <a:xfrm>
          <a:off x="824700" y="755401"/>
          <a:ext cx="581696" cy="58169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D31685-94AA-3A4E-B510-7EA001D867D7}">
      <dsp:nvSpPr>
        <dsp:cNvPr id="0" name=""/>
        <dsp:cNvSpPr/>
      </dsp:nvSpPr>
      <dsp:spPr>
        <a:xfrm rot="10800000">
          <a:off x="1115549" y="1510737"/>
          <a:ext cx="3851541" cy="58169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512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400" kern="1200" dirty="0"/>
            <a:t>PM</a:t>
          </a:r>
          <a:endParaRPr lang="zh-CN" altLang="en-US" sz="2400" kern="1200" dirty="0"/>
        </a:p>
      </dsp:txBody>
      <dsp:txXfrm rot="10800000">
        <a:off x="1260973" y="1510737"/>
        <a:ext cx="3706117" cy="581696"/>
      </dsp:txXfrm>
    </dsp:sp>
    <dsp:sp modelId="{EB697D99-F7A5-3047-B54F-40D070627DAA}">
      <dsp:nvSpPr>
        <dsp:cNvPr id="0" name=""/>
        <dsp:cNvSpPr/>
      </dsp:nvSpPr>
      <dsp:spPr>
        <a:xfrm>
          <a:off x="824700" y="1510737"/>
          <a:ext cx="581696" cy="58169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DB8E7A-EEAA-1D42-A55F-D60334B4845A}">
      <dsp:nvSpPr>
        <dsp:cNvPr id="0" name=""/>
        <dsp:cNvSpPr/>
      </dsp:nvSpPr>
      <dsp:spPr>
        <a:xfrm rot="10800000">
          <a:off x="1115549" y="2266074"/>
          <a:ext cx="3851541" cy="58169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512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维修</a:t>
          </a:r>
        </a:p>
      </dsp:txBody>
      <dsp:txXfrm rot="10800000">
        <a:off x="1260973" y="2266074"/>
        <a:ext cx="3706117" cy="581696"/>
      </dsp:txXfrm>
    </dsp:sp>
    <dsp:sp modelId="{5ABF2DD6-5860-7E41-8E4A-DE33FC6FFC6D}">
      <dsp:nvSpPr>
        <dsp:cNvPr id="0" name=""/>
        <dsp:cNvSpPr/>
      </dsp:nvSpPr>
      <dsp:spPr>
        <a:xfrm>
          <a:off x="824700" y="2266074"/>
          <a:ext cx="581696" cy="58169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B17E7A-813C-0E42-89E0-F078E07ECBE4}">
      <dsp:nvSpPr>
        <dsp:cNvPr id="0" name=""/>
        <dsp:cNvSpPr/>
      </dsp:nvSpPr>
      <dsp:spPr>
        <a:xfrm rot="10800000">
          <a:off x="1115549" y="3021411"/>
          <a:ext cx="3851541" cy="58169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512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维保</a:t>
          </a:r>
        </a:p>
      </dsp:txBody>
      <dsp:txXfrm rot="10800000">
        <a:off x="1260973" y="3021411"/>
        <a:ext cx="3706117" cy="581696"/>
      </dsp:txXfrm>
    </dsp:sp>
    <dsp:sp modelId="{07D1DBF7-756F-9346-9225-91C86BB77BEB}">
      <dsp:nvSpPr>
        <dsp:cNvPr id="0" name=""/>
        <dsp:cNvSpPr/>
      </dsp:nvSpPr>
      <dsp:spPr>
        <a:xfrm>
          <a:off x="824700" y="3021411"/>
          <a:ext cx="581696" cy="58169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E2D18E-3E46-5D44-94EE-EEBEB035F401}">
      <dsp:nvSpPr>
        <dsp:cNvPr id="0" name=""/>
        <dsp:cNvSpPr/>
      </dsp:nvSpPr>
      <dsp:spPr>
        <a:xfrm>
          <a:off x="0" y="4474521"/>
          <a:ext cx="8414657" cy="41954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搬迁验证</a:t>
          </a:r>
        </a:p>
      </dsp:txBody>
      <dsp:txXfrm>
        <a:off x="0" y="4474521"/>
        <a:ext cx="8414657" cy="419541"/>
      </dsp:txXfrm>
    </dsp:sp>
    <dsp:sp modelId="{C5AF703D-6A9A-E641-B99E-7862AA3FA848}">
      <dsp:nvSpPr>
        <dsp:cNvPr id="0" name=""/>
        <dsp:cNvSpPr/>
      </dsp:nvSpPr>
      <dsp:spPr>
        <a:xfrm rot="10800000">
          <a:off x="0" y="3835559"/>
          <a:ext cx="8414657" cy="645255"/>
        </a:xfrm>
        <a:prstGeom prst="upArrowCallout">
          <a:avLst/>
        </a:prstGeom>
        <a:solidFill>
          <a:schemeClr val="accent5">
            <a:hueOff val="-965506"/>
            <a:satOff val="-2488"/>
            <a:lumOff val="-16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搬后</a:t>
          </a:r>
          <a:r>
            <a:rPr lang="en-US" altLang="zh-CN" sz="1800" kern="1200" dirty="0"/>
            <a:t>Benchmarking</a:t>
          </a:r>
          <a:endParaRPr lang="zh-CN" altLang="en-US" sz="1800" kern="1200" dirty="0"/>
        </a:p>
      </dsp:txBody>
      <dsp:txXfrm rot="10800000">
        <a:off x="0" y="3835559"/>
        <a:ext cx="8414657" cy="419267"/>
      </dsp:txXfrm>
    </dsp:sp>
    <dsp:sp modelId="{06FE2652-8E1C-514E-A29E-F6D03722B153}">
      <dsp:nvSpPr>
        <dsp:cNvPr id="0" name=""/>
        <dsp:cNvSpPr/>
      </dsp:nvSpPr>
      <dsp:spPr>
        <a:xfrm rot="10800000">
          <a:off x="0" y="3196597"/>
          <a:ext cx="8414657" cy="645255"/>
        </a:xfrm>
        <a:prstGeom prst="upArrowCallout">
          <a:avLst/>
        </a:prstGeom>
        <a:solidFill>
          <a:schemeClr val="accent5">
            <a:hueOff val="-1931012"/>
            <a:satOff val="-4977"/>
            <a:lumOff val="-33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新址条件确认及安装</a:t>
          </a:r>
        </a:p>
      </dsp:txBody>
      <dsp:txXfrm rot="10800000">
        <a:off x="0" y="3196597"/>
        <a:ext cx="8414657" cy="419267"/>
      </dsp:txXfrm>
    </dsp:sp>
    <dsp:sp modelId="{C98E50CD-0667-4B45-A339-78BA8F81B7EB}">
      <dsp:nvSpPr>
        <dsp:cNvPr id="0" name=""/>
        <dsp:cNvSpPr/>
      </dsp:nvSpPr>
      <dsp:spPr>
        <a:xfrm rot="10800000">
          <a:off x="0" y="2557635"/>
          <a:ext cx="8414657" cy="645255"/>
        </a:xfrm>
        <a:prstGeom prst="upArrowCallout">
          <a:avLst/>
        </a:prstGeom>
        <a:solidFill>
          <a:schemeClr val="accent5">
            <a:hueOff val="-2896518"/>
            <a:satOff val="-7465"/>
            <a:lumOff val="-50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打包标记</a:t>
          </a:r>
        </a:p>
      </dsp:txBody>
      <dsp:txXfrm rot="10800000">
        <a:off x="0" y="2557635"/>
        <a:ext cx="8414657" cy="419267"/>
      </dsp:txXfrm>
    </dsp:sp>
    <dsp:sp modelId="{7E295FA5-4C88-1F48-AA14-EBCE7C151103}">
      <dsp:nvSpPr>
        <dsp:cNvPr id="0" name=""/>
        <dsp:cNvSpPr/>
      </dsp:nvSpPr>
      <dsp:spPr>
        <a:xfrm rot="10800000">
          <a:off x="0" y="1918672"/>
          <a:ext cx="8414657" cy="645255"/>
        </a:xfrm>
        <a:prstGeom prst="upArrowCallout">
          <a:avLst/>
        </a:prstGeom>
        <a:solidFill>
          <a:schemeClr val="accent5">
            <a:hueOff val="-3862025"/>
            <a:satOff val="-9954"/>
            <a:lumOff val="-67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仪器拆装</a:t>
          </a:r>
        </a:p>
      </dsp:txBody>
      <dsp:txXfrm rot="10800000">
        <a:off x="0" y="1918672"/>
        <a:ext cx="8414657" cy="419267"/>
      </dsp:txXfrm>
    </dsp:sp>
    <dsp:sp modelId="{F2140ACC-127C-9C4C-8F08-CC13E76ACA50}">
      <dsp:nvSpPr>
        <dsp:cNvPr id="0" name=""/>
        <dsp:cNvSpPr/>
      </dsp:nvSpPr>
      <dsp:spPr>
        <a:xfrm rot="10800000">
          <a:off x="0" y="1279710"/>
          <a:ext cx="8414657" cy="645255"/>
        </a:xfrm>
        <a:prstGeom prst="upArrowCallout">
          <a:avLst/>
        </a:prstGeom>
        <a:solidFill>
          <a:schemeClr val="accent5">
            <a:hueOff val="-4827531"/>
            <a:satOff val="-12442"/>
            <a:lumOff val="-84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搬前</a:t>
          </a:r>
          <a:r>
            <a:rPr lang="en-US" altLang="zh-CN" sz="1800" kern="1200" dirty="0"/>
            <a:t>Benchmarking</a:t>
          </a:r>
          <a:endParaRPr lang="zh-CN" altLang="en-US" sz="1800" kern="1200" dirty="0"/>
        </a:p>
      </dsp:txBody>
      <dsp:txXfrm rot="10800000">
        <a:off x="0" y="1279710"/>
        <a:ext cx="8414657" cy="419267"/>
      </dsp:txXfrm>
    </dsp:sp>
    <dsp:sp modelId="{AA50869F-26D6-A14D-A469-F5AB4984A764}">
      <dsp:nvSpPr>
        <dsp:cNvPr id="0" name=""/>
        <dsp:cNvSpPr/>
      </dsp:nvSpPr>
      <dsp:spPr>
        <a:xfrm rot="10800000">
          <a:off x="0" y="640748"/>
          <a:ext cx="8414657" cy="645255"/>
        </a:xfrm>
        <a:prstGeom prst="upArrowCallout">
          <a:avLst/>
        </a:prstGeom>
        <a:solidFill>
          <a:schemeClr val="accent5">
            <a:hueOff val="-5793037"/>
            <a:satOff val="-14931"/>
            <a:lumOff val="-100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搬迁计划</a:t>
          </a:r>
        </a:p>
      </dsp:txBody>
      <dsp:txXfrm rot="10800000">
        <a:off x="0" y="640748"/>
        <a:ext cx="8414657" cy="419267"/>
      </dsp:txXfrm>
    </dsp:sp>
    <dsp:sp modelId="{291B6369-8B33-BD4B-93C8-4990E1456EA3}">
      <dsp:nvSpPr>
        <dsp:cNvPr id="0" name=""/>
        <dsp:cNvSpPr/>
      </dsp:nvSpPr>
      <dsp:spPr>
        <a:xfrm rot="10800000">
          <a:off x="0" y="1786"/>
          <a:ext cx="8414657" cy="645255"/>
        </a:xfrm>
        <a:prstGeom prst="upArrowCallou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搬迁清单确认</a:t>
          </a:r>
        </a:p>
      </dsp:txBody>
      <dsp:txXfrm rot="10800000">
        <a:off x="0" y="1786"/>
        <a:ext cx="8414657" cy="4192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AFC2CF-A236-994C-8AE7-1765AD099E8E}">
      <dsp:nvSpPr>
        <dsp:cNvPr id="0" name=""/>
        <dsp:cNvSpPr/>
      </dsp:nvSpPr>
      <dsp:spPr>
        <a:xfrm>
          <a:off x="0" y="3657"/>
          <a:ext cx="5791791" cy="39100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仪器风险分类指导（</a:t>
          </a:r>
          <a:r>
            <a:rPr lang="en-US" altLang="zh-CN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A</a:t>
          </a:r>
          <a:r>
            <a:rPr lang="zh-CN" altLang="en-US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，</a:t>
          </a:r>
          <a:r>
            <a:rPr lang="en-US" altLang="zh-CN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B</a:t>
          </a:r>
          <a:r>
            <a:rPr lang="zh-CN" altLang="en-US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，</a:t>
          </a:r>
          <a:r>
            <a:rPr lang="en-US" altLang="zh-CN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C</a:t>
          </a:r>
          <a:r>
            <a:rPr lang="zh-CN" altLang="en-US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）</a:t>
          </a:r>
        </a:p>
      </dsp:txBody>
      <dsp:txXfrm>
        <a:off x="19087" y="22744"/>
        <a:ext cx="5753617" cy="352833"/>
      </dsp:txXfrm>
    </dsp:sp>
    <dsp:sp modelId="{C6C671BD-B7A4-BD4A-80BB-E7DF703E4F95}">
      <dsp:nvSpPr>
        <dsp:cNvPr id="0" name=""/>
        <dsp:cNvSpPr/>
      </dsp:nvSpPr>
      <dsp:spPr bwMode="white">
        <a:xfrm>
          <a:off x="0" y="405988"/>
          <a:ext cx="5791791" cy="39100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硬件验证（</a:t>
          </a:r>
          <a:r>
            <a:rPr lang="en-US" altLang="zh-CN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IOQ</a:t>
          </a:r>
          <a:r>
            <a:rPr lang="zh-CN" altLang="en-US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）</a:t>
          </a:r>
        </a:p>
      </dsp:txBody>
      <dsp:txXfrm>
        <a:off x="19087" y="425075"/>
        <a:ext cx="5753617" cy="352833"/>
      </dsp:txXfrm>
    </dsp:sp>
    <dsp:sp modelId="{2FFC8B11-C220-464B-AB3F-C551DB12EAAD}">
      <dsp:nvSpPr>
        <dsp:cNvPr id="0" name=""/>
        <dsp:cNvSpPr/>
      </dsp:nvSpPr>
      <dsp:spPr bwMode="white">
        <a:xfrm>
          <a:off x="0" y="808319"/>
          <a:ext cx="5791791" cy="39100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仪器自带软件验证 </a:t>
          </a:r>
          <a:r>
            <a:rPr lang="en-US" altLang="zh-CN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(</a:t>
          </a:r>
          <a:r>
            <a:rPr lang="zh-CN" altLang="en-US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如 </a:t>
          </a:r>
          <a:r>
            <a:rPr lang="en-US" altLang="zh-CN" sz="1600" kern="1200" dirty="0">
              <a:solidFill>
                <a:prstClr val="white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rPr>
            <a:t>Empower</a:t>
          </a:r>
          <a:r>
            <a:rPr lang="zh-CN" altLang="en-US" sz="1600" kern="1200" dirty="0">
              <a:solidFill>
                <a:prstClr val="white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rPr>
            <a:t>，</a:t>
          </a:r>
          <a:r>
            <a:rPr lang="en-US" altLang="zh-CN" sz="1600" kern="1200" dirty="0" err="1">
              <a:solidFill>
                <a:prstClr val="white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rPr>
            <a:t>Openlab</a:t>
          </a:r>
          <a:r>
            <a:rPr lang="en-US" altLang="zh-CN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)</a:t>
          </a:r>
          <a:endParaRPr lang="zh-CN" altLang="en-US" sz="1600" kern="12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19087" y="827406"/>
        <a:ext cx="5753617" cy="352833"/>
      </dsp:txXfrm>
    </dsp:sp>
    <dsp:sp modelId="{98629463-92E8-B14D-94AD-768D522FA0A0}">
      <dsp:nvSpPr>
        <dsp:cNvPr id="0" name=""/>
        <dsp:cNvSpPr/>
      </dsp:nvSpPr>
      <dsp:spPr bwMode="white">
        <a:xfrm>
          <a:off x="0" y="1210650"/>
          <a:ext cx="5791791" cy="39100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系统软件验证（如</a:t>
          </a:r>
          <a:r>
            <a:rPr lang="en-US" altLang="zh-CN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LIMS</a:t>
          </a:r>
          <a:r>
            <a:rPr lang="zh-CN" altLang="en-US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）</a:t>
          </a:r>
        </a:p>
      </dsp:txBody>
      <dsp:txXfrm>
        <a:off x="19087" y="1229737"/>
        <a:ext cx="5753617" cy="352833"/>
      </dsp:txXfrm>
    </dsp:sp>
    <dsp:sp modelId="{2CEBCCE3-9429-2D48-A161-4AC2C55A3390}">
      <dsp:nvSpPr>
        <dsp:cNvPr id="0" name=""/>
        <dsp:cNvSpPr/>
      </dsp:nvSpPr>
      <dsp:spPr bwMode="white">
        <a:xfrm>
          <a:off x="0" y="1612982"/>
          <a:ext cx="5791791" cy="39100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数据可靠性（</a:t>
          </a:r>
          <a:r>
            <a:rPr lang="en-US" altLang="zh-CN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DI</a:t>
          </a:r>
          <a:r>
            <a:rPr lang="zh-CN" altLang="en-US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）咨询服务</a:t>
          </a:r>
        </a:p>
      </dsp:txBody>
      <dsp:txXfrm>
        <a:off x="19087" y="1632069"/>
        <a:ext cx="5753617" cy="352833"/>
      </dsp:txXfrm>
    </dsp:sp>
    <dsp:sp modelId="{EF42C0A0-1267-0847-A798-369E794CED2D}">
      <dsp:nvSpPr>
        <dsp:cNvPr id="0" name=""/>
        <dsp:cNvSpPr/>
      </dsp:nvSpPr>
      <dsp:spPr bwMode="white">
        <a:xfrm>
          <a:off x="0" y="2003990"/>
          <a:ext cx="5791791" cy="1204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889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计算机化系统体系搭建，升级咨询服务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仪器验证</a:t>
          </a:r>
          <a:r>
            <a:rPr lang="en-US" altLang="zh-CN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VMP</a:t>
          </a:r>
          <a:r>
            <a:rPr lang="zh-CN" altLang="en-US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起草升级服务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遗留系统验证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补充验证</a:t>
          </a:r>
        </a:p>
      </dsp:txBody>
      <dsp:txXfrm>
        <a:off x="0" y="2003990"/>
        <a:ext cx="5791791" cy="1204516"/>
      </dsp:txXfrm>
    </dsp:sp>
    <dsp:sp modelId="{49EE8CF2-4996-B541-9192-5BF09D9C2C77}">
      <dsp:nvSpPr>
        <dsp:cNvPr id="0" name=""/>
        <dsp:cNvSpPr/>
      </dsp:nvSpPr>
      <dsp:spPr bwMode="white">
        <a:xfrm>
          <a:off x="0" y="3208506"/>
          <a:ext cx="5791791" cy="39100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仪器定期再验证</a:t>
          </a:r>
        </a:p>
      </dsp:txBody>
      <dsp:txXfrm>
        <a:off x="19087" y="3227593"/>
        <a:ext cx="5753617" cy="3528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#3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midR"/>
                        <dgm:param type="endPts" val="midL"/>
                      </dgm:alg>
                    </dgm:if>
                    <dgm:else name="Name1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midL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#1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9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DBFE8-C0F8-1C44-994B-095128C09327}" type="datetime1">
              <a:rPr lang="zh-CN" altLang="en-US" smtClean="0"/>
              <a:t>2023/5/24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altLang="zh-CN"/>
              <a:t>A-GEN-01-02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7BD58-45FF-49D4-A0E3-D0BE3E59DE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C2E79-ACA0-3F43-BE9B-96402960B5CD}" type="datetime1">
              <a:rPr lang="zh-CN" altLang="en-US" smtClean="0"/>
              <a:t>2023/5/24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altLang="zh-CN"/>
              <a:t>A-GEN-01-02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F0971-E748-489C-B5A2-F0A159EA71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SMILE</a:t>
            </a:r>
            <a:r>
              <a:rPr lang="zh-CN" altLang="en-US" dirty="0"/>
              <a:t>  </a:t>
            </a:r>
            <a:r>
              <a:rPr lang="en-US" altLang="zh-CN" dirty="0"/>
              <a:t>Service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  </a:t>
            </a:r>
            <a:r>
              <a:rPr lang="en-US" altLang="zh-CN" dirty="0"/>
              <a:t>multiple</a:t>
            </a:r>
            <a:r>
              <a:rPr lang="zh-CN" altLang="en-US" dirty="0"/>
              <a:t>  </a:t>
            </a:r>
            <a:r>
              <a:rPr lang="en-US" altLang="zh-CN" dirty="0"/>
              <a:t>Innovation lively </a:t>
            </a:r>
            <a:r>
              <a:rPr lang="en-GB" altLang="zh-CN" b="0" i="0" u="none" strike="noStrike" dirty="0">
                <a:solidFill>
                  <a:srgbClr val="000000"/>
                </a:solidFill>
                <a:effectLst/>
              </a:rPr>
              <a:t>engine/efficiency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AF0971-E748-489C-B5A2-F0A159EA7116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2218421-4FC0-2140-8A6C-F747E06F7D9A}" type="datetime1">
              <a:rPr lang="zh-CN" altLang="en-US" smtClean="0"/>
              <a:t>2023/5/24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 altLang="zh-CN"/>
              <a:t>A-GEN-01-02</a:t>
            </a:r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AF0971-E748-489C-B5A2-F0A159EA7116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C136853-16D0-0E43-BBA6-5458D1093495}" type="datetime1">
              <a:rPr lang="zh-CN" altLang="en-US" smtClean="0"/>
              <a:t>2023/5/24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 altLang="zh-CN"/>
              <a:t>A-GEN-01-02</a:t>
            </a:r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AF0971-E748-489C-B5A2-F0A159EA7116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C136853-16D0-0E43-BBA6-5458D1093495}" type="datetime1">
              <a:rPr lang="zh-CN" altLang="en-US" smtClean="0"/>
              <a:t>2023/5/24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 altLang="zh-CN"/>
              <a:t>A-GEN-01-02</a:t>
            </a:r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AF0971-E748-489C-B5A2-F0A159EA7116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C136853-16D0-0E43-BBA6-5458D1093495}" type="datetime1">
              <a:rPr lang="zh-CN" altLang="en-US" smtClean="0"/>
              <a:t>2023/5/24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 altLang="zh-CN"/>
              <a:t>A-GEN-01-02</a:t>
            </a:r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AF0971-E748-489C-B5A2-F0A159EA7116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C136853-16D0-0E43-BBA6-5458D1093495}" type="datetime1">
              <a:rPr lang="zh-CN" altLang="en-US" smtClean="0"/>
              <a:t>2023/5/24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 altLang="zh-CN"/>
              <a:t>A-GEN-01-02</a:t>
            </a:r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AF0971-E748-489C-B5A2-F0A159EA7116}" type="slidenum">
              <a:rPr lang="zh-CN" altLang="en-US" smtClean="0"/>
              <a:t>9</a:t>
            </a:fld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C136853-16D0-0E43-BBA6-5458D1093495}" type="datetime1">
              <a:rPr lang="zh-CN" altLang="en-US" smtClean="0"/>
              <a:t>2023/5/24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 altLang="zh-CN"/>
              <a:t>A-GEN-01-02</a:t>
            </a:r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AF0971-E748-489C-B5A2-F0A159EA7116}" type="slidenum">
              <a:rPr lang="zh-CN" altLang="en-US" smtClean="0"/>
              <a:t>11</a:t>
            </a:fld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C136853-16D0-0E43-BBA6-5458D1093495}" type="datetime1">
              <a:rPr lang="zh-CN" altLang="en-US" smtClean="0"/>
              <a:t>2023/5/24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 altLang="zh-CN"/>
              <a:t>A-GEN-01-02</a:t>
            </a:r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AF0971-E748-489C-B5A2-F0A159EA7116}" type="slidenum">
              <a:rPr lang="zh-CN" altLang="en-US" smtClean="0"/>
              <a:t>15</a:t>
            </a:fld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0FAD9057-B3F3-6040-A94A-F4A3B6280B14}" type="datetime1">
              <a:rPr lang="zh-CN" altLang="en-US" smtClean="0"/>
              <a:t>2023/5/24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 altLang="zh-CN"/>
              <a:t>A-GEN-01-02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4.png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6.svg"/><Relationship Id="rId7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7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 userDrawn="1"/>
        </p:nvSpPr>
        <p:spPr bwMode="auto">
          <a:xfrm flipH="1">
            <a:off x="-3" y="538284"/>
            <a:ext cx="3415760" cy="6312548"/>
          </a:xfrm>
          <a:custGeom>
            <a:avLst/>
            <a:gdLst>
              <a:gd name="T0" fmla="*/ 0 w 1768"/>
              <a:gd name="T1" fmla="*/ 1568 h 1568"/>
              <a:gd name="T2" fmla="*/ 1768 w 1768"/>
              <a:gd name="T3" fmla="*/ 1568 h 1568"/>
              <a:gd name="T4" fmla="*/ 1768 w 1768"/>
              <a:gd name="T5" fmla="*/ 0 h 1568"/>
              <a:gd name="T6" fmla="*/ 0 w 1768"/>
              <a:gd name="T7" fmla="*/ 1568 h 1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68" h="1568">
                <a:moveTo>
                  <a:pt x="0" y="1568"/>
                </a:moveTo>
                <a:lnTo>
                  <a:pt x="1768" y="1568"/>
                </a:lnTo>
                <a:lnTo>
                  <a:pt x="1768" y="0"/>
                </a:lnTo>
                <a:lnTo>
                  <a:pt x="0" y="1568"/>
                </a:lnTo>
                <a:close/>
              </a:path>
            </a:pathLst>
          </a:custGeom>
          <a:solidFill>
            <a:srgbClr val="0050B5"/>
          </a:solidFill>
          <a:ln>
            <a:noFill/>
          </a:ln>
        </p:spPr>
        <p:txBody>
          <a:bodyPr vert="horz" wrap="square" lIns="121905" tIns="60953" rIns="121905" bIns="60953" numCol="1" anchor="t" anchorCtr="0" compatLnSpc="1"/>
          <a:lstStyle/>
          <a:p>
            <a:endParaRPr lang="zh-CN" altLang="en-US" sz="2400" dirty="0">
              <a:solidFill>
                <a:prstClr val="black"/>
              </a:solidFill>
              <a:latin typeface="思源黑体" panose="020B0400000000000000" pitchFamily="34" charset="-122"/>
              <a:ea typeface="思源黑体" panose="020B0400000000000000" pitchFamily="34" charset="-122"/>
              <a:sym typeface="思源黑体" panose="020B0400000000000000" pitchFamily="34" charset="-122"/>
            </a:endParaRPr>
          </a:p>
        </p:txBody>
      </p:sp>
      <p:sp>
        <p:nvSpPr>
          <p:cNvPr id="16" name="任意形状 15"/>
          <p:cNvSpPr>
            <a:spLocks noChangeAspect="1"/>
          </p:cNvSpPr>
          <p:nvPr userDrawn="1"/>
        </p:nvSpPr>
        <p:spPr bwMode="auto">
          <a:xfrm flipH="1">
            <a:off x="0" y="-2"/>
            <a:ext cx="7082976" cy="6872400"/>
          </a:xfrm>
          <a:custGeom>
            <a:avLst/>
            <a:gdLst>
              <a:gd name="connsiteX0" fmla="*/ 3707029 w 7414052"/>
              <a:gd name="connsiteY0" fmla="*/ 0 h 6872492"/>
              <a:gd name="connsiteX1" fmla="*/ 3707029 w 7414052"/>
              <a:gd name="connsiteY1" fmla="*/ 1 h 6872492"/>
              <a:gd name="connsiteX2" fmla="*/ 3707023 w 7414052"/>
              <a:gd name="connsiteY2" fmla="*/ 1 h 6872492"/>
              <a:gd name="connsiteX3" fmla="*/ 3707023 w 7414052"/>
              <a:gd name="connsiteY3" fmla="*/ 11 h 6872492"/>
              <a:gd name="connsiteX4" fmla="*/ 0 w 7414052"/>
              <a:gd name="connsiteY4" fmla="*/ 6858003 h 6872492"/>
              <a:gd name="connsiteX5" fmla="*/ 3707023 w 7414052"/>
              <a:gd name="connsiteY5" fmla="*/ 6858003 h 6872492"/>
              <a:gd name="connsiteX6" fmla="*/ 3707023 w 7414052"/>
              <a:gd name="connsiteY6" fmla="*/ 6872492 h 6872492"/>
              <a:gd name="connsiteX7" fmla="*/ 7414052 w 7414052"/>
              <a:gd name="connsiteY7" fmla="*/ 1 h 6872492"/>
              <a:gd name="connsiteX8" fmla="*/ 3707029 w 7414052"/>
              <a:gd name="connsiteY8" fmla="*/ 1 h 6872492"/>
              <a:gd name="connsiteX0-1" fmla="*/ 4526836 w 7414052"/>
              <a:gd name="connsiteY0-2" fmla="*/ 1907627 h 6872491"/>
              <a:gd name="connsiteX1-3" fmla="*/ 3707029 w 7414052"/>
              <a:gd name="connsiteY1-4" fmla="*/ 0 h 6872491"/>
              <a:gd name="connsiteX2-5" fmla="*/ 3707023 w 7414052"/>
              <a:gd name="connsiteY2-6" fmla="*/ 0 h 6872491"/>
              <a:gd name="connsiteX3-7" fmla="*/ 3707023 w 7414052"/>
              <a:gd name="connsiteY3-8" fmla="*/ 10 h 6872491"/>
              <a:gd name="connsiteX4-9" fmla="*/ 0 w 7414052"/>
              <a:gd name="connsiteY4-10" fmla="*/ 6858002 h 6872491"/>
              <a:gd name="connsiteX5-11" fmla="*/ 3707023 w 7414052"/>
              <a:gd name="connsiteY5-12" fmla="*/ 6858002 h 6872491"/>
              <a:gd name="connsiteX6-13" fmla="*/ 3707023 w 7414052"/>
              <a:gd name="connsiteY6-14" fmla="*/ 6872491 h 6872491"/>
              <a:gd name="connsiteX7-15" fmla="*/ 7414052 w 7414052"/>
              <a:gd name="connsiteY7-16" fmla="*/ 0 h 6872491"/>
              <a:gd name="connsiteX8-17" fmla="*/ 3707029 w 7414052"/>
              <a:gd name="connsiteY8-18" fmla="*/ 0 h 6872491"/>
              <a:gd name="connsiteX9" fmla="*/ 4526836 w 7414052"/>
              <a:gd name="connsiteY9" fmla="*/ 1907627 h 6872491"/>
              <a:gd name="connsiteX0-19" fmla="*/ 3707029 w 7414052"/>
              <a:gd name="connsiteY0-20" fmla="*/ 0 h 6872491"/>
              <a:gd name="connsiteX1-21" fmla="*/ 3707029 w 7414052"/>
              <a:gd name="connsiteY1-22" fmla="*/ 0 h 6872491"/>
              <a:gd name="connsiteX2-23" fmla="*/ 3707023 w 7414052"/>
              <a:gd name="connsiteY2-24" fmla="*/ 0 h 6872491"/>
              <a:gd name="connsiteX3-25" fmla="*/ 3707023 w 7414052"/>
              <a:gd name="connsiteY3-26" fmla="*/ 10 h 6872491"/>
              <a:gd name="connsiteX4-27" fmla="*/ 0 w 7414052"/>
              <a:gd name="connsiteY4-28" fmla="*/ 6858002 h 6872491"/>
              <a:gd name="connsiteX5-29" fmla="*/ 3707023 w 7414052"/>
              <a:gd name="connsiteY5-30" fmla="*/ 6858002 h 6872491"/>
              <a:gd name="connsiteX6-31" fmla="*/ 3707023 w 7414052"/>
              <a:gd name="connsiteY6-32" fmla="*/ 6872491 h 6872491"/>
              <a:gd name="connsiteX7-33" fmla="*/ 7414052 w 7414052"/>
              <a:gd name="connsiteY7-34" fmla="*/ 0 h 6872491"/>
              <a:gd name="connsiteX8-35" fmla="*/ 3707029 w 7414052"/>
              <a:gd name="connsiteY8-36" fmla="*/ 0 h 6872491"/>
              <a:gd name="connsiteX0-37" fmla="*/ 5393939 w 7414052"/>
              <a:gd name="connsiteY0-38" fmla="*/ 1229711 h 6872491"/>
              <a:gd name="connsiteX1-39" fmla="*/ 3707029 w 7414052"/>
              <a:gd name="connsiteY1-40" fmla="*/ 0 h 6872491"/>
              <a:gd name="connsiteX2-41" fmla="*/ 3707023 w 7414052"/>
              <a:gd name="connsiteY2-42" fmla="*/ 0 h 6872491"/>
              <a:gd name="connsiteX3-43" fmla="*/ 3707023 w 7414052"/>
              <a:gd name="connsiteY3-44" fmla="*/ 10 h 6872491"/>
              <a:gd name="connsiteX4-45" fmla="*/ 0 w 7414052"/>
              <a:gd name="connsiteY4-46" fmla="*/ 6858002 h 6872491"/>
              <a:gd name="connsiteX5-47" fmla="*/ 3707023 w 7414052"/>
              <a:gd name="connsiteY5-48" fmla="*/ 6858002 h 6872491"/>
              <a:gd name="connsiteX6-49" fmla="*/ 3707023 w 7414052"/>
              <a:gd name="connsiteY6-50" fmla="*/ 6872491 h 6872491"/>
              <a:gd name="connsiteX7-51" fmla="*/ 7414052 w 7414052"/>
              <a:gd name="connsiteY7-52" fmla="*/ 0 h 6872491"/>
              <a:gd name="connsiteX8-53" fmla="*/ 5393939 w 7414052"/>
              <a:gd name="connsiteY8-54" fmla="*/ 1229711 h 6872491"/>
              <a:gd name="connsiteX0-55" fmla="*/ 7414052 w 7414052"/>
              <a:gd name="connsiteY0-56" fmla="*/ 0 h 6872491"/>
              <a:gd name="connsiteX1-57" fmla="*/ 3707029 w 7414052"/>
              <a:gd name="connsiteY1-58" fmla="*/ 0 h 6872491"/>
              <a:gd name="connsiteX2-59" fmla="*/ 3707023 w 7414052"/>
              <a:gd name="connsiteY2-60" fmla="*/ 0 h 6872491"/>
              <a:gd name="connsiteX3-61" fmla="*/ 3707023 w 7414052"/>
              <a:gd name="connsiteY3-62" fmla="*/ 10 h 6872491"/>
              <a:gd name="connsiteX4-63" fmla="*/ 0 w 7414052"/>
              <a:gd name="connsiteY4-64" fmla="*/ 6858002 h 6872491"/>
              <a:gd name="connsiteX5-65" fmla="*/ 3707023 w 7414052"/>
              <a:gd name="connsiteY5-66" fmla="*/ 6858002 h 6872491"/>
              <a:gd name="connsiteX6-67" fmla="*/ 3707023 w 7414052"/>
              <a:gd name="connsiteY6-68" fmla="*/ 6872491 h 6872491"/>
              <a:gd name="connsiteX7-69" fmla="*/ 7414052 w 7414052"/>
              <a:gd name="connsiteY7-70" fmla="*/ 0 h 6872491"/>
              <a:gd name="connsiteX0-71" fmla="*/ 7414052 w 7414052"/>
              <a:gd name="connsiteY0-72" fmla="*/ 0 h 6872491"/>
              <a:gd name="connsiteX1-73" fmla="*/ 3707029 w 7414052"/>
              <a:gd name="connsiteY1-74" fmla="*/ 0 h 6872491"/>
              <a:gd name="connsiteX2-75" fmla="*/ 3707023 w 7414052"/>
              <a:gd name="connsiteY2-76" fmla="*/ 0 h 6872491"/>
              <a:gd name="connsiteX3-77" fmla="*/ 4842141 w 7414052"/>
              <a:gd name="connsiteY3-78" fmla="*/ 1229721 h 6872491"/>
              <a:gd name="connsiteX4-79" fmla="*/ 0 w 7414052"/>
              <a:gd name="connsiteY4-80" fmla="*/ 6858002 h 6872491"/>
              <a:gd name="connsiteX5-81" fmla="*/ 3707023 w 7414052"/>
              <a:gd name="connsiteY5-82" fmla="*/ 6858002 h 6872491"/>
              <a:gd name="connsiteX6-83" fmla="*/ 3707023 w 7414052"/>
              <a:gd name="connsiteY6-84" fmla="*/ 6872491 h 6872491"/>
              <a:gd name="connsiteX7-85" fmla="*/ 7414052 w 7414052"/>
              <a:gd name="connsiteY7-86" fmla="*/ 0 h 6872491"/>
              <a:gd name="connsiteX0-87" fmla="*/ 7414052 w 7414052"/>
              <a:gd name="connsiteY0-88" fmla="*/ 0 h 6872491"/>
              <a:gd name="connsiteX1-89" fmla="*/ 3707029 w 7414052"/>
              <a:gd name="connsiteY1-90" fmla="*/ 0 h 6872491"/>
              <a:gd name="connsiteX2-91" fmla="*/ 3707023 w 7414052"/>
              <a:gd name="connsiteY2-92" fmla="*/ 0 h 6872491"/>
              <a:gd name="connsiteX3-93" fmla="*/ 0 w 7414052"/>
              <a:gd name="connsiteY3-94" fmla="*/ 6858002 h 6872491"/>
              <a:gd name="connsiteX4-95" fmla="*/ 3707023 w 7414052"/>
              <a:gd name="connsiteY4-96" fmla="*/ 6858002 h 6872491"/>
              <a:gd name="connsiteX5-97" fmla="*/ 3707023 w 7414052"/>
              <a:gd name="connsiteY5-98" fmla="*/ 6872491 h 6872491"/>
              <a:gd name="connsiteX6-99" fmla="*/ 7414052 w 7414052"/>
              <a:gd name="connsiteY6-100" fmla="*/ 0 h 6872491"/>
              <a:gd name="connsiteX0-101" fmla="*/ 7414052 w 7414052"/>
              <a:gd name="connsiteY0-102" fmla="*/ 0 h 6872491"/>
              <a:gd name="connsiteX1-103" fmla="*/ 3707029 w 7414052"/>
              <a:gd name="connsiteY1-104" fmla="*/ 0 h 6872491"/>
              <a:gd name="connsiteX2-105" fmla="*/ 4826375 w 7414052"/>
              <a:gd name="connsiteY2-106" fmla="*/ 31531 h 6872491"/>
              <a:gd name="connsiteX3-107" fmla="*/ 0 w 7414052"/>
              <a:gd name="connsiteY3-108" fmla="*/ 6858002 h 6872491"/>
              <a:gd name="connsiteX4-109" fmla="*/ 3707023 w 7414052"/>
              <a:gd name="connsiteY4-110" fmla="*/ 6858002 h 6872491"/>
              <a:gd name="connsiteX5-111" fmla="*/ 3707023 w 7414052"/>
              <a:gd name="connsiteY5-112" fmla="*/ 6872491 h 6872491"/>
              <a:gd name="connsiteX6-113" fmla="*/ 7414052 w 7414052"/>
              <a:gd name="connsiteY6-114" fmla="*/ 0 h 6872491"/>
              <a:gd name="connsiteX0-115" fmla="*/ 7414052 w 7414052"/>
              <a:gd name="connsiteY0-116" fmla="*/ 0 h 6872491"/>
              <a:gd name="connsiteX1-117" fmla="*/ 3707029 w 7414052"/>
              <a:gd name="connsiteY1-118" fmla="*/ 0 h 6872491"/>
              <a:gd name="connsiteX2-119" fmla="*/ 0 w 7414052"/>
              <a:gd name="connsiteY2-120" fmla="*/ 6858002 h 6872491"/>
              <a:gd name="connsiteX3-121" fmla="*/ 3707023 w 7414052"/>
              <a:gd name="connsiteY3-122" fmla="*/ 6858002 h 6872491"/>
              <a:gd name="connsiteX4-123" fmla="*/ 3707023 w 7414052"/>
              <a:gd name="connsiteY4-124" fmla="*/ 6872491 h 6872491"/>
              <a:gd name="connsiteX5-125" fmla="*/ 7414052 w 7414052"/>
              <a:gd name="connsiteY5-126" fmla="*/ 0 h 6872491"/>
              <a:gd name="connsiteX0-127" fmla="*/ 7414052 w 7414052"/>
              <a:gd name="connsiteY0-128" fmla="*/ 0 h 6872491"/>
              <a:gd name="connsiteX1-129" fmla="*/ 3990809 w 7414052"/>
              <a:gd name="connsiteY1-130" fmla="*/ 0 h 6872491"/>
              <a:gd name="connsiteX2-131" fmla="*/ 0 w 7414052"/>
              <a:gd name="connsiteY2-132" fmla="*/ 6858002 h 6872491"/>
              <a:gd name="connsiteX3-133" fmla="*/ 3707023 w 7414052"/>
              <a:gd name="connsiteY3-134" fmla="*/ 6858002 h 6872491"/>
              <a:gd name="connsiteX4-135" fmla="*/ 3707023 w 7414052"/>
              <a:gd name="connsiteY4-136" fmla="*/ 6872491 h 6872491"/>
              <a:gd name="connsiteX5-137" fmla="*/ 7414052 w 7414052"/>
              <a:gd name="connsiteY5-138" fmla="*/ 0 h 6872491"/>
              <a:gd name="connsiteX0-139" fmla="*/ 7082976 w 7082976"/>
              <a:gd name="connsiteY0-140" fmla="*/ 0 h 6873768"/>
              <a:gd name="connsiteX1-141" fmla="*/ 3659733 w 7082976"/>
              <a:gd name="connsiteY1-142" fmla="*/ 0 h 6873768"/>
              <a:gd name="connsiteX2-143" fmla="*/ 0 w 7082976"/>
              <a:gd name="connsiteY2-144" fmla="*/ 6873768 h 6873768"/>
              <a:gd name="connsiteX3-145" fmla="*/ 3375947 w 7082976"/>
              <a:gd name="connsiteY3-146" fmla="*/ 6858002 h 6873768"/>
              <a:gd name="connsiteX4-147" fmla="*/ 3375947 w 7082976"/>
              <a:gd name="connsiteY4-148" fmla="*/ 6872491 h 6873768"/>
              <a:gd name="connsiteX5-149" fmla="*/ 7082976 w 7082976"/>
              <a:gd name="connsiteY5-150" fmla="*/ 0 h 687376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7082976" h="6873768">
                <a:moveTo>
                  <a:pt x="7082976" y="0"/>
                </a:moveTo>
                <a:lnTo>
                  <a:pt x="3659733" y="0"/>
                </a:lnTo>
                <a:lnTo>
                  <a:pt x="0" y="6873768"/>
                </a:lnTo>
                <a:lnTo>
                  <a:pt x="3375947" y="6858002"/>
                </a:lnTo>
                <a:lnTo>
                  <a:pt x="3375947" y="6872491"/>
                </a:lnTo>
                <a:lnTo>
                  <a:pt x="7082976" y="0"/>
                </a:lnTo>
                <a:close/>
              </a:path>
            </a:pathLst>
          </a:custGeom>
          <a:blipFill dpi="0" rotWithShape="0">
            <a:blip r:embed="rId2"/>
            <a:srcRect/>
            <a:stretch>
              <a:fillRect l="-18000" t="-9000" r="-44000" b="-20"/>
            </a:stretch>
          </a:blipFill>
          <a:ln>
            <a:noFill/>
          </a:ln>
        </p:spPr>
        <p:txBody>
          <a:bodyPr vert="horz" wrap="square" lIns="121905" tIns="60953" rIns="121905" bIns="60953" numCol="1" anchor="t" anchorCtr="0" compatLnSpc="1">
            <a:noAutofit/>
          </a:bodyPr>
          <a:lstStyle/>
          <a:p>
            <a:endParaRPr lang="zh-CN" altLang="en-US" sz="2400" dirty="0">
              <a:solidFill>
                <a:prstClr val="black"/>
              </a:solidFill>
              <a:latin typeface="思源黑体" panose="020B0400000000000000" pitchFamily="34" charset="-122"/>
              <a:ea typeface="思源黑体" panose="020B0400000000000000" pitchFamily="34" charset="-122"/>
              <a:sym typeface="思源黑体" panose="020B0400000000000000" pitchFamily="34" charset="-122"/>
            </a:endParaRPr>
          </a:p>
        </p:txBody>
      </p:sp>
      <p:sp>
        <p:nvSpPr>
          <p:cNvPr id="25" name="TextBox 170"/>
          <p:cNvSpPr txBox="1"/>
          <p:nvPr userDrawn="1"/>
        </p:nvSpPr>
        <p:spPr>
          <a:xfrm>
            <a:off x="10388302" y="1710071"/>
            <a:ext cx="617824" cy="1789967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4800" b="1" dirty="0">
                <a:solidFill>
                  <a:srgbClr val="0050B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400000000000000" pitchFamily="34" charset="-122"/>
              </a:rPr>
              <a:t>目</a:t>
            </a:r>
            <a:endParaRPr lang="en-US" altLang="zh-CN" sz="4800" b="1" dirty="0">
              <a:solidFill>
                <a:srgbClr val="0050B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400000000000000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4800" b="1" dirty="0">
                <a:solidFill>
                  <a:srgbClr val="0050B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400000000000000" pitchFamily="34" charset="-122"/>
              </a:rPr>
              <a:t>录</a:t>
            </a:r>
            <a:endParaRPr lang="en-US" altLang="zh-CN" sz="4800" b="1" dirty="0">
              <a:solidFill>
                <a:srgbClr val="0050B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400000000000000" pitchFamily="34" charset="-122"/>
            </a:endParaRPr>
          </a:p>
        </p:txBody>
      </p:sp>
      <p:sp>
        <p:nvSpPr>
          <p:cNvPr id="29" name="iṡ1íḍê"/>
          <p:cNvSpPr txBox="1"/>
          <p:nvPr userDrawn="1"/>
        </p:nvSpPr>
        <p:spPr>
          <a:xfrm rot="5400000">
            <a:off x="9924655" y="3070785"/>
            <a:ext cx="3209457" cy="716429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noAutofit/>
          </a:bodyPr>
          <a:lstStyle/>
          <a:p>
            <a:r>
              <a:rPr lang="en-US" altLang="zh-CN" sz="2400" b="1" spc="800" baseline="0" dirty="0">
                <a:solidFill>
                  <a:srgbClr val="0050B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400000000000000" pitchFamily="34" charset="-122"/>
              </a:rPr>
              <a:t>CONTENTS</a:t>
            </a:r>
          </a:p>
        </p:txBody>
      </p:sp>
      <p:pic>
        <p:nvPicPr>
          <p:cNvPr id="2" name="图形 1"/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118447" y="231112"/>
            <a:ext cx="1553406" cy="527571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zh-CN"/>
              <a:t>A-GEN-01-02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D05-FBB4-4F6F-A369-6DFA110D7E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5" grpId="0"/>
      <p:bldP spid="29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zh-CN"/>
              <a:t>A-GEN-01-02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D05-FBB4-4F6F-A369-6DFA110D7E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4090" y="288175"/>
            <a:ext cx="2367763" cy="507535"/>
          </a:xfrm>
          <a:prstGeom prst="rect">
            <a:avLst/>
          </a:prstGeom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zh-CN"/>
              <a:t>A-GEN-01-02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D05-FBB4-4F6F-A369-6DFA110D7E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2023/5/24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4090" y="288175"/>
            <a:ext cx="2367763" cy="507535"/>
          </a:xfrm>
          <a:prstGeom prst="rect">
            <a:avLst/>
          </a:prstGeom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zh-CN"/>
              <a:t>A-GEN-01-02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D05-FBB4-4F6F-A369-6DFA110D7E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2023/5/24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4090" y="288175"/>
            <a:ext cx="2367763" cy="507535"/>
          </a:xfrm>
          <a:prstGeom prst="rect">
            <a:avLst/>
          </a:prstGeom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zh-CN"/>
              <a:t>A-GEN-01-02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D05-FBB4-4F6F-A369-6DFA110D7E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形 3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1723" y="-11723"/>
            <a:ext cx="6150369" cy="4771291"/>
          </a:xfrm>
          <a:prstGeom prst="rect">
            <a:avLst/>
          </a:prstGeom>
        </p:spPr>
      </p:pic>
      <p:sp>
        <p:nvSpPr>
          <p:cNvPr id="7" name="任意多边形: 形状 16"/>
          <p:cNvSpPr/>
          <p:nvPr userDrawn="1"/>
        </p:nvSpPr>
        <p:spPr>
          <a:xfrm flipV="1">
            <a:off x="3009372" y="6468421"/>
            <a:ext cx="9200249" cy="400110"/>
          </a:xfrm>
          <a:custGeom>
            <a:avLst/>
            <a:gdLst>
              <a:gd name="connsiteX0" fmla="*/ 0 w 9200249"/>
              <a:gd name="connsiteY0" fmla="*/ 0 h 290750"/>
              <a:gd name="connsiteX1" fmla="*/ 9200249 w 9200249"/>
              <a:gd name="connsiteY1" fmla="*/ 0 h 290750"/>
              <a:gd name="connsiteX2" fmla="*/ 9200249 w 9200249"/>
              <a:gd name="connsiteY2" fmla="*/ 290750 h 290750"/>
              <a:gd name="connsiteX3" fmla="*/ 142922 w 9200249"/>
              <a:gd name="connsiteY3" fmla="*/ 290750 h 29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00249" h="290750">
                <a:moveTo>
                  <a:pt x="0" y="0"/>
                </a:moveTo>
                <a:lnTo>
                  <a:pt x="9200249" y="0"/>
                </a:lnTo>
                <a:lnTo>
                  <a:pt x="9200249" y="290750"/>
                </a:lnTo>
                <a:lnTo>
                  <a:pt x="142922" y="29075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TextBox 12"/>
          <p:cNvSpPr txBox="1"/>
          <p:nvPr userDrawn="1"/>
        </p:nvSpPr>
        <p:spPr>
          <a:xfrm>
            <a:off x="10071140" y="6517478"/>
            <a:ext cx="19450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rgbClr val="0050B5"/>
                </a:solidFill>
                <a:latin typeface="思源黑体 CN Normal" panose="020B0400000000000000" pitchFamily="34" charset="-128"/>
                <a:ea typeface="思源黑体 CN Normal" panose="020B0400000000000000" pitchFamily="34" charset="-128"/>
              </a:rPr>
              <a:t>www.duoningbio.com</a:t>
            </a:r>
            <a:endParaRPr lang="ko-KR" altLang="en-US" sz="1200" dirty="0">
              <a:solidFill>
                <a:srgbClr val="0050B5"/>
              </a:solidFill>
              <a:latin typeface="思源黑体 CN Normal" panose="020B0400000000000000" pitchFamily="34" charset="-128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4090" y="288175"/>
            <a:ext cx="2367763" cy="507535"/>
          </a:xfrm>
          <a:prstGeom prst="rect">
            <a:avLst/>
          </a:prstGeom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zh-CN"/>
              <a:t>A-GEN-01-02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D05-FBB4-4F6F-A369-6DFA110D7E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形 1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0588" y="6364570"/>
            <a:ext cx="10410825" cy="19050"/>
          </a:xfrm>
          <a:prstGeom prst="rect">
            <a:avLst/>
          </a:prstGeom>
        </p:spPr>
      </p:pic>
      <p:pic>
        <p:nvPicPr>
          <p:cNvPr id="39" name="图形 38"/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0"/>
            <a:ext cx="5486400" cy="1217240"/>
          </a:xfrm>
          <a:prstGeom prst="rect">
            <a:avLst/>
          </a:prstGeom>
        </p:spPr>
      </p:pic>
      <p:grpSp>
        <p:nvGrpSpPr>
          <p:cNvPr id="6" name="组合 5"/>
          <p:cNvGrpSpPr/>
          <p:nvPr userDrawn="1"/>
        </p:nvGrpSpPr>
        <p:grpSpPr>
          <a:xfrm>
            <a:off x="2139435" y="6486360"/>
            <a:ext cx="7913130" cy="279307"/>
            <a:chOff x="2815142" y="5920887"/>
            <a:chExt cx="7913130" cy="279307"/>
          </a:xfrm>
        </p:grpSpPr>
        <p:sp>
          <p:nvSpPr>
            <p:cNvPr id="8" name="矩形 7"/>
            <p:cNvSpPr/>
            <p:nvPr userDrawn="1"/>
          </p:nvSpPr>
          <p:spPr>
            <a:xfrm>
              <a:off x="2846094" y="5930053"/>
              <a:ext cx="1275980" cy="217059"/>
            </a:xfrm>
            <a:prstGeom prst="rect">
              <a:avLst/>
            </a:prstGeom>
            <a:solidFill>
              <a:srgbClr val="0050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4159790" y="5930053"/>
              <a:ext cx="1275980" cy="21705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5473486" y="5928359"/>
              <a:ext cx="1275980" cy="21705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787182" y="5928359"/>
              <a:ext cx="1275980" cy="217058"/>
            </a:xfrm>
            <a:prstGeom prst="rect">
              <a:avLst/>
            </a:prstGeom>
            <a:solidFill>
              <a:srgbClr val="F6B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8100878" y="5928359"/>
              <a:ext cx="1275980" cy="21705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 userDrawn="1"/>
          </p:nvSpPr>
          <p:spPr>
            <a:xfrm>
              <a:off x="9414576" y="5926001"/>
              <a:ext cx="1275980" cy="217058"/>
            </a:xfrm>
            <a:prstGeom prst="rect">
              <a:avLst/>
            </a:prstGeom>
            <a:solidFill>
              <a:srgbClr val="E734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文本框 15"/>
            <p:cNvSpPr txBox="1"/>
            <p:nvPr userDrawn="1"/>
          </p:nvSpPr>
          <p:spPr>
            <a:xfrm>
              <a:off x="2815142" y="5920887"/>
              <a:ext cx="1344648" cy="279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Serum-free Medium</a:t>
              </a:r>
              <a:endParaRPr lang="zh-CN" altLang="en-US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文本框 16"/>
            <p:cNvSpPr txBox="1"/>
            <p:nvPr userDrawn="1"/>
          </p:nvSpPr>
          <p:spPr>
            <a:xfrm>
              <a:off x="4356070" y="5920887"/>
              <a:ext cx="883419" cy="2793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900" kern="12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Bioreactor</a:t>
              </a:r>
              <a:endParaRPr lang="zh-CN" altLang="en-US" sz="900" kern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8" name="文本框 17"/>
            <p:cNvSpPr txBox="1"/>
            <p:nvPr userDrawn="1"/>
          </p:nvSpPr>
          <p:spPr>
            <a:xfrm>
              <a:off x="5435769" y="5920887"/>
              <a:ext cx="1351413" cy="2793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900" kern="12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Process Equipment</a:t>
              </a:r>
              <a:endParaRPr lang="zh-CN" altLang="en-US" sz="900" kern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9" name="文本框 18"/>
            <p:cNvSpPr txBox="1"/>
            <p:nvPr userDrawn="1"/>
          </p:nvSpPr>
          <p:spPr>
            <a:xfrm>
              <a:off x="6745612" y="5920887"/>
              <a:ext cx="1351413" cy="2793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900" kern="12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Detection Reagents</a:t>
              </a:r>
              <a:endParaRPr lang="zh-CN" altLang="en-US" sz="900" kern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0" name="文本框 19"/>
            <p:cNvSpPr txBox="1"/>
            <p:nvPr userDrawn="1"/>
          </p:nvSpPr>
          <p:spPr>
            <a:xfrm>
              <a:off x="8063159" y="5920887"/>
              <a:ext cx="1351413" cy="2793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900" kern="12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Single Use</a:t>
              </a:r>
              <a:endParaRPr lang="zh-CN" altLang="en-US" sz="900" kern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1" name="文本框 20"/>
            <p:cNvSpPr txBox="1"/>
            <p:nvPr userDrawn="1"/>
          </p:nvSpPr>
          <p:spPr>
            <a:xfrm>
              <a:off x="9376859" y="5920887"/>
              <a:ext cx="1351413" cy="22987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900" kern="12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 Filter</a:t>
              </a:r>
              <a:endParaRPr lang="zh-CN" altLang="en-US" sz="900" kern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pic>
        <p:nvPicPr>
          <p:cNvPr id="22" name="图片 2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4090" y="288175"/>
            <a:ext cx="2367763" cy="507535"/>
          </a:xfrm>
          <a:prstGeom prst="rect">
            <a:avLst/>
          </a:prstGeom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zh-CN"/>
              <a:t>A-GEN-01-02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D05-FBB4-4F6F-A369-6DFA110D7E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0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 userDrawn="1"/>
        </p:nvSpPr>
        <p:spPr>
          <a:xfrm>
            <a:off x="10108615" y="6397558"/>
            <a:ext cx="19450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bg1"/>
                </a:solidFill>
                <a:latin typeface="思源黑体 CN Normal" panose="020B0400000000000000" pitchFamily="34" charset="-128"/>
                <a:ea typeface="思源黑体 CN Normal" panose="020B0400000000000000" pitchFamily="34" charset="-128"/>
              </a:rPr>
              <a:t>www.cma-lab.com</a:t>
            </a:r>
            <a:endParaRPr lang="ko-KR" altLang="en-US" sz="1200" dirty="0">
              <a:solidFill>
                <a:schemeClr val="bg1"/>
              </a:solidFill>
              <a:latin typeface="思源黑体 CN Normal" panose="020B0400000000000000" pitchFamily="34" charset="-128"/>
            </a:endParaRPr>
          </a:p>
        </p:txBody>
      </p:sp>
      <p:pic>
        <p:nvPicPr>
          <p:cNvPr id="2" name="图形 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52068" y="-16328"/>
            <a:ext cx="5139932" cy="520185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04" y="231513"/>
            <a:ext cx="2587443" cy="5546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形 12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4804" y="398841"/>
            <a:ext cx="1529140" cy="527289"/>
          </a:xfrm>
          <a:prstGeom prst="rect">
            <a:avLst/>
          </a:prstGeom>
        </p:spPr>
      </p:pic>
      <p:sp>
        <p:nvSpPr>
          <p:cNvPr id="3" name="TextBox 12"/>
          <p:cNvSpPr txBox="1"/>
          <p:nvPr userDrawn="1"/>
        </p:nvSpPr>
        <p:spPr>
          <a:xfrm>
            <a:off x="10071140" y="6383338"/>
            <a:ext cx="19450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bg1"/>
                </a:solidFill>
                <a:latin typeface="思源黑体 CN Normal" panose="020B0400000000000000" pitchFamily="34" charset="-128"/>
                <a:ea typeface="思源黑体 CN Normal" panose="020B0400000000000000" pitchFamily="34" charset="-128"/>
              </a:rPr>
              <a:t>www.duoningbio.com</a:t>
            </a:r>
            <a:endParaRPr lang="ko-KR" altLang="en-US" sz="1200" dirty="0">
              <a:solidFill>
                <a:schemeClr val="bg1"/>
              </a:solidFill>
              <a:latin typeface="思源黑体 CN Normal" panose="020B0400000000000000" pitchFamily="34" charset="-128"/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0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形 15"/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52068" y="-16328"/>
            <a:ext cx="5139932" cy="5201859"/>
          </a:xfrm>
          <a:prstGeom prst="rect">
            <a:avLst/>
          </a:prstGeom>
        </p:spPr>
      </p:pic>
      <p:sp>
        <p:nvSpPr>
          <p:cNvPr id="18" name="Frequently, your initial font choice is taken out of your awesome hands also we are companies often specify a typeface, or even a set of fonts,  part of their brand guides However…"/>
          <p:cNvSpPr txBox="1"/>
          <p:nvPr userDrawn="1"/>
        </p:nvSpPr>
        <p:spPr>
          <a:xfrm>
            <a:off x="1819836" y="4064736"/>
            <a:ext cx="3689754" cy="1580914"/>
          </a:xfrm>
          <a:prstGeom prst="rect">
            <a:avLst/>
          </a:prstGeom>
          <a:ln w="12700">
            <a:miter lim="400000"/>
          </a:ln>
        </p:spPr>
        <p:txBody>
          <a:bodyPr wrap="square" lIns="54372" tIns="54372" rIns="54372" bIns="54372">
            <a:spAutoFit/>
          </a:bodyPr>
          <a:lstStyle/>
          <a:p>
            <a:pPr>
              <a:lnSpc>
                <a:spcPts val="1400"/>
              </a:lnSpc>
              <a:spcBef>
                <a:spcPts val="250"/>
              </a:spcBef>
              <a:defRPr sz="2400">
                <a:latin typeface="+mn-lt"/>
                <a:ea typeface="+mn-ea"/>
                <a:cs typeface="+mn-cs"/>
                <a:sym typeface="Helvetica"/>
              </a:defRPr>
            </a:pPr>
            <a:r>
              <a:rPr lang="zh-CN" altLang="en-US" sz="900" dirty="0">
                <a:solidFill>
                  <a:srgbClr val="4EC3E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上海多宁生物科技有限公司</a:t>
            </a:r>
          </a:p>
          <a:p>
            <a:pPr>
              <a:lnSpc>
                <a:spcPts val="1400"/>
              </a:lnSpc>
              <a:spcBef>
                <a:spcPts val="250"/>
              </a:spcBef>
              <a:defRPr sz="2400">
                <a:latin typeface="+mn-lt"/>
                <a:ea typeface="+mn-ea"/>
                <a:cs typeface="+mn-cs"/>
                <a:sym typeface="Helvetica"/>
              </a:defRPr>
            </a:pPr>
            <a:r>
              <a:rPr lang="en-US" altLang="zh-CN" sz="900" dirty="0">
                <a:solidFill>
                  <a:srgbClr val="4EC3E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Add:</a:t>
            </a:r>
            <a:r>
              <a:rPr lang="zh-CN" altLang="en-US" sz="900" dirty="0">
                <a:solidFill>
                  <a:srgbClr val="4EC3E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上海市松江区民强路</a:t>
            </a:r>
            <a:r>
              <a:rPr lang="en-US" altLang="zh-CN" sz="900" dirty="0">
                <a:solidFill>
                  <a:srgbClr val="4EC3E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1525</a:t>
            </a:r>
            <a:r>
              <a:rPr lang="zh-CN" altLang="en-US" sz="900" dirty="0">
                <a:solidFill>
                  <a:srgbClr val="4EC3E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号申田新办公领地</a:t>
            </a:r>
            <a:r>
              <a:rPr lang="en-US" altLang="zh-CN" sz="900" dirty="0">
                <a:solidFill>
                  <a:srgbClr val="4EC3E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30</a:t>
            </a:r>
            <a:r>
              <a:rPr lang="zh-CN" altLang="en-US" sz="900" dirty="0">
                <a:solidFill>
                  <a:srgbClr val="4EC3E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幢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250"/>
              </a:spcBef>
              <a:spcAft>
                <a:spcPts val="0"/>
              </a:spcAft>
              <a:buClrTx/>
              <a:buSzTx/>
              <a:buFontTx/>
              <a:buNone/>
              <a:defRPr sz="2400">
                <a:latin typeface="+mn-lt"/>
                <a:ea typeface="+mn-ea"/>
                <a:cs typeface="+mn-cs"/>
                <a:sym typeface="Helvetica"/>
              </a:defRPr>
            </a:pPr>
            <a:r>
              <a:rPr lang="en-US" altLang="zh-CN" sz="900" dirty="0">
                <a:solidFill>
                  <a:srgbClr val="4EC3E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Tel: 86 -021 – 64340155         E-mail: marketing@duoningbio.com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250"/>
              </a:spcBef>
              <a:spcAft>
                <a:spcPts val="0"/>
              </a:spcAft>
              <a:buClrTx/>
              <a:buSzTx/>
              <a:buFontTx/>
              <a:buNone/>
              <a:defRPr sz="2400">
                <a:latin typeface="+mn-lt"/>
                <a:ea typeface="+mn-ea"/>
                <a:cs typeface="+mn-cs"/>
                <a:sym typeface="Helvetica"/>
              </a:defRPr>
            </a:pPr>
            <a:r>
              <a:rPr lang="en-US" altLang="zh-CN" sz="900" dirty="0">
                <a:solidFill>
                  <a:srgbClr val="4EC3E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www.duoningbio.com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250"/>
              </a:spcBef>
              <a:spcAft>
                <a:spcPts val="0"/>
              </a:spcAft>
              <a:buClrTx/>
              <a:buSzTx/>
              <a:buFontTx/>
              <a:buNone/>
              <a:defRPr sz="2400">
                <a:latin typeface="+mn-lt"/>
                <a:ea typeface="+mn-ea"/>
                <a:cs typeface="+mn-cs"/>
                <a:sym typeface="Helvetica"/>
              </a:defRPr>
            </a:pPr>
            <a:endParaRPr lang="en-US" altLang="zh-CN" sz="900" dirty="0">
              <a:solidFill>
                <a:srgbClr val="4EC3E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>
              <a:lnSpc>
                <a:spcPts val="1400"/>
              </a:lnSpc>
              <a:spcBef>
                <a:spcPts val="250"/>
              </a:spcBef>
              <a:defRPr sz="2400">
                <a:latin typeface="+mn-lt"/>
                <a:ea typeface="+mn-ea"/>
                <a:cs typeface="+mn-cs"/>
                <a:sym typeface="Helvetica"/>
              </a:defRPr>
            </a:pPr>
            <a:endParaRPr lang="en-US" altLang="zh-CN" sz="900" dirty="0">
              <a:solidFill>
                <a:srgbClr val="4EC3E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>
              <a:lnSpc>
                <a:spcPts val="1400"/>
              </a:lnSpc>
              <a:spcBef>
                <a:spcPts val="250"/>
              </a:spcBef>
              <a:defRPr sz="2400">
                <a:latin typeface="+mn-lt"/>
                <a:ea typeface="+mn-ea"/>
                <a:cs typeface="+mn-cs"/>
                <a:sym typeface="Helvetica"/>
              </a:defRPr>
            </a:pPr>
            <a:endParaRPr lang="en-US" altLang="zh-CN" sz="900" dirty="0">
              <a:solidFill>
                <a:srgbClr val="4EC3E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8" y="4094895"/>
            <a:ext cx="827443" cy="82744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56" y="427373"/>
            <a:ext cx="2534875" cy="54335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8" y="5406393"/>
            <a:ext cx="827443" cy="827443"/>
          </a:xfrm>
          <a:prstGeom prst="rect">
            <a:avLst/>
          </a:prstGeom>
        </p:spPr>
      </p:pic>
      <p:sp>
        <p:nvSpPr>
          <p:cNvPr id="17" name="Frequently, your initial font choice is taken out of your awesome hands also we are companies often specify a typeface, or even a set of fonts,  part of their brand guides However…"/>
          <p:cNvSpPr txBox="1"/>
          <p:nvPr userDrawn="1"/>
        </p:nvSpPr>
        <p:spPr>
          <a:xfrm>
            <a:off x="1819836" y="5342320"/>
            <a:ext cx="3689754" cy="1557020"/>
          </a:xfrm>
          <a:prstGeom prst="rect">
            <a:avLst/>
          </a:prstGeom>
          <a:ln w="12700">
            <a:miter lim="400000"/>
          </a:ln>
        </p:spPr>
        <p:txBody>
          <a:bodyPr wrap="square" lIns="54372" tIns="54372" rIns="54372" bIns="54372">
            <a:spAutoFit/>
          </a:bodyPr>
          <a:lstStyle/>
          <a:p>
            <a:pPr>
              <a:lnSpc>
                <a:spcPts val="1400"/>
              </a:lnSpc>
              <a:spcBef>
                <a:spcPts val="250"/>
              </a:spcBef>
              <a:defRPr sz="2400">
                <a:latin typeface="+mn-lt"/>
                <a:ea typeface="+mn-ea"/>
                <a:cs typeface="+mn-cs"/>
                <a:sym typeface="Helvetica"/>
              </a:defRPr>
            </a:pPr>
            <a:r>
              <a:rPr lang="zh-CN" altLang="en-US" sz="900" dirty="0">
                <a:solidFill>
                  <a:srgbClr val="4EC3E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熙迈（上海）检测技术服务有限公司</a:t>
            </a:r>
          </a:p>
          <a:p>
            <a:pPr>
              <a:lnSpc>
                <a:spcPts val="1400"/>
              </a:lnSpc>
              <a:spcBef>
                <a:spcPts val="250"/>
              </a:spcBef>
              <a:defRPr sz="2400">
                <a:latin typeface="+mn-lt"/>
                <a:ea typeface="+mn-ea"/>
                <a:cs typeface="+mn-cs"/>
                <a:sym typeface="Helvetica"/>
              </a:defRPr>
            </a:pPr>
            <a:r>
              <a:rPr lang="en-US" altLang="zh-CN" sz="900" dirty="0">
                <a:solidFill>
                  <a:srgbClr val="4EC3E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Add:</a:t>
            </a:r>
            <a:r>
              <a:rPr lang="zh-CN" altLang="en-US" sz="900" dirty="0">
                <a:solidFill>
                  <a:srgbClr val="4EC3E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上海市</a:t>
            </a:r>
            <a:r>
              <a:rPr lang="en-US" altLang="zh-CN" sz="900" dirty="0">
                <a:solidFill>
                  <a:srgbClr val="4EC3E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r>
              <a:rPr lang="zh-CN" altLang="en-US" sz="900" dirty="0">
                <a:solidFill>
                  <a:srgbClr val="4EC3E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浦东新区川沙路</a:t>
            </a:r>
            <a:r>
              <a:rPr lang="en-US" altLang="zh-CN" sz="900" dirty="0">
                <a:solidFill>
                  <a:srgbClr val="4EC3E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669</a:t>
            </a:r>
            <a:r>
              <a:rPr lang="zh-CN" altLang="en-US" sz="900" dirty="0">
                <a:solidFill>
                  <a:srgbClr val="4EC3E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号曹路创意空间</a:t>
            </a:r>
            <a:r>
              <a:rPr lang="en-US" altLang="zh-CN" sz="900" dirty="0">
                <a:solidFill>
                  <a:srgbClr val="4EC3E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626</a:t>
            </a:r>
            <a:r>
              <a:rPr lang="zh-CN" altLang="en-US" sz="900" dirty="0">
                <a:solidFill>
                  <a:srgbClr val="4EC3E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室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250"/>
              </a:spcBef>
              <a:spcAft>
                <a:spcPts val="0"/>
              </a:spcAft>
              <a:buClrTx/>
              <a:buSzTx/>
              <a:buFontTx/>
              <a:buNone/>
              <a:defRPr sz="2400">
                <a:latin typeface="+mn-lt"/>
                <a:ea typeface="+mn-ea"/>
                <a:cs typeface="+mn-cs"/>
                <a:sym typeface="Helvetica"/>
              </a:defRPr>
            </a:pPr>
            <a:r>
              <a:rPr lang="en-US" altLang="zh-CN" sz="900" dirty="0">
                <a:solidFill>
                  <a:srgbClr val="4EC3E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Tel: 86 -021 – 60870371       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250"/>
              </a:spcBef>
              <a:spcAft>
                <a:spcPts val="0"/>
              </a:spcAft>
              <a:buClrTx/>
              <a:buSzTx/>
              <a:buFontTx/>
              <a:buNone/>
              <a:defRPr sz="2400">
                <a:latin typeface="+mn-lt"/>
                <a:ea typeface="+mn-ea"/>
                <a:cs typeface="+mn-cs"/>
                <a:sym typeface="Helvetica"/>
              </a:defRPr>
            </a:pPr>
            <a:r>
              <a:rPr lang="en-US" altLang="zh-CN" sz="900" dirty="0">
                <a:solidFill>
                  <a:srgbClr val="4EC3E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www.cma-lab.com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250"/>
              </a:spcBef>
              <a:spcAft>
                <a:spcPts val="0"/>
              </a:spcAft>
              <a:buClrTx/>
              <a:buSzTx/>
              <a:buFontTx/>
              <a:buNone/>
              <a:defRPr sz="2400">
                <a:latin typeface="+mn-lt"/>
                <a:ea typeface="+mn-ea"/>
                <a:cs typeface="+mn-cs"/>
                <a:sym typeface="Helvetica"/>
              </a:defRPr>
            </a:pPr>
            <a:endParaRPr lang="en-US" altLang="zh-CN" sz="900" dirty="0">
              <a:solidFill>
                <a:srgbClr val="4EC3E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>
              <a:lnSpc>
                <a:spcPts val="1400"/>
              </a:lnSpc>
              <a:spcBef>
                <a:spcPts val="250"/>
              </a:spcBef>
              <a:defRPr sz="2400">
                <a:latin typeface="+mn-lt"/>
                <a:ea typeface="+mn-ea"/>
                <a:cs typeface="+mn-cs"/>
                <a:sym typeface="Helvetica"/>
              </a:defRPr>
            </a:pPr>
            <a:endParaRPr lang="en-US" altLang="zh-CN" sz="900" dirty="0">
              <a:solidFill>
                <a:srgbClr val="4EC3E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>
              <a:lnSpc>
                <a:spcPts val="1400"/>
              </a:lnSpc>
              <a:spcBef>
                <a:spcPts val="250"/>
              </a:spcBef>
              <a:defRPr sz="2400">
                <a:latin typeface="+mn-lt"/>
                <a:ea typeface="+mn-ea"/>
                <a:cs typeface="+mn-cs"/>
                <a:sym typeface="Helvetica"/>
              </a:defRPr>
            </a:pPr>
            <a:endParaRPr lang="en-US" altLang="zh-CN" sz="900" dirty="0">
              <a:solidFill>
                <a:srgbClr val="4EC3E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形 7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666562"/>
          </a:xfrm>
          <a:prstGeom prst="rect">
            <a:avLst/>
          </a:prstGeom>
        </p:spPr>
      </p:pic>
      <p:pic>
        <p:nvPicPr>
          <p:cNvPr id="9" name="图形 8"/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93963" y="1493582"/>
            <a:ext cx="4210821" cy="4210821"/>
          </a:xfrm>
          <a:prstGeom prst="rect">
            <a:avLst/>
          </a:prstGeom>
        </p:spPr>
      </p:pic>
      <p:sp>
        <p:nvSpPr>
          <p:cNvPr id="11" name="任意多边形: 形状 16"/>
          <p:cNvSpPr/>
          <p:nvPr userDrawn="1"/>
        </p:nvSpPr>
        <p:spPr>
          <a:xfrm flipV="1">
            <a:off x="3009372" y="6468421"/>
            <a:ext cx="9200249" cy="400110"/>
          </a:xfrm>
          <a:custGeom>
            <a:avLst/>
            <a:gdLst>
              <a:gd name="connsiteX0" fmla="*/ 0 w 9200249"/>
              <a:gd name="connsiteY0" fmla="*/ 0 h 290750"/>
              <a:gd name="connsiteX1" fmla="*/ 9200249 w 9200249"/>
              <a:gd name="connsiteY1" fmla="*/ 0 h 290750"/>
              <a:gd name="connsiteX2" fmla="*/ 9200249 w 9200249"/>
              <a:gd name="connsiteY2" fmla="*/ 290750 h 290750"/>
              <a:gd name="connsiteX3" fmla="*/ 142922 w 9200249"/>
              <a:gd name="connsiteY3" fmla="*/ 290750 h 29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00249" h="290750">
                <a:moveTo>
                  <a:pt x="0" y="0"/>
                </a:moveTo>
                <a:lnTo>
                  <a:pt x="9200249" y="0"/>
                </a:lnTo>
                <a:lnTo>
                  <a:pt x="9200249" y="290750"/>
                </a:lnTo>
                <a:lnTo>
                  <a:pt x="142922" y="29075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" name="TextBox 12"/>
          <p:cNvSpPr txBox="1"/>
          <p:nvPr userDrawn="1"/>
        </p:nvSpPr>
        <p:spPr>
          <a:xfrm>
            <a:off x="10071140" y="6517478"/>
            <a:ext cx="19450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rgbClr val="0050B5"/>
                </a:solidFill>
                <a:latin typeface="思源黑体 CN Normal" panose="020B0400000000000000" pitchFamily="34" charset="-128"/>
                <a:ea typeface="思源黑体 CN Normal" panose="020B0400000000000000" pitchFamily="34" charset="-128"/>
              </a:rPr>
              <a:t>www.cma-lab.com</a:t>
            </a:r>
            <a:endParaRPr lang="ko-KR" altLang="en-US" sz="1200" dirty="0">
              <a:solidFill>
                <a:srgbClr val="0050B5"/>
              </a:solidFill>
              <a:latin typeface="思源黑体 CN Normal" panose="020B0400000000000000" pitchFamily="34" charset="-128"/>
            </a:endParaRP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4090" y="288175"/>
            <a:ext cx="2367763" cy="507535"/>
          </a:xfrm>
          <a:prstGeom prst="rect">
            <a:avLst/>
          </a:prstGeom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zh-CN"/>
              <a:t>A-GEN-01-02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D05-FBB4-4F6F-A369-6DFA110D7E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 altLang="zh-CN"/>
              <a:t>A-GEN-01-02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432D05-FBB4-4F6F-A369-6DFA110D7E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 altLang="zh-CN"/>
              <a:t>A-GEN-01-02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432D05-FBB4-4F6F-A369-6DFA110D7E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altLang="zh-CN"/>
              <a:t>A-GEN-01-02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32D05-FBB4-4F6F-A369-6DFA110D7E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altLang="zh-CN"/>
              <a:t>A-GEN-01-02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32D05-FBB4-4F6F-A369-6DFA110D7E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altLang="zh-CN"/>
              <a:t>A-GEN-01-02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32D05-FBB4-4F6F-A369-6DFA110D7E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25.png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slideLayout" Target="../slideLayouts/slideLayout11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7" Type="http://schemas.openxmlformats.org/officeDocument/2006/relationships/image" Target="../media/image26.png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Layout" Target="../slideLayouts/slideLayout13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副标题 4"/>
          <p:cNvSpPr txBox="1"/>
          <p:nvPr/>
        </p:nvSpPr>
        <p:spPr>
          <a:xfrm>
            <a:off x="675228" y="4360627"/>
            <a:ext cx="3600611" cy="338554"/>
          </a:xfrm>
          <a:prstGeom prst="roundRect">
            <a:avLst>
              <a:gd name="adj" fmla="val 0"/>
            </a:avLst>
          </a:prstGeom>
          <a:noFill/>
          <a:ln w="3175">
            <a:noFill/>
          </a:ln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1400" dirty="0">
                <a:solidFill>
                  <a:srgbClr val="DBDBDB"/>
                </a:solidFill>
                <a:latin typeface="Abadi" panose="020B0604020104020204" pitchFamily="34" charset="0"/>
                <a:ea typeface="思源黑体"/>
                <a:sym typeface="+mn-ea"/>
              </a:rPr>
              <a:t>服务生命科学，助力人类健康</a:t>
            </a:r>
            <a:endParaRPr lang="en-US" altLang="zh-CN" sz="1400" dirty="0">
              <a:solidFill>
                <a:srgbClr val="DBDBDB"/>
              </a:solidFill>
              <a:latin typeface="Abadi" panose="020B0604020104020204" pitchFamily="34" charset="0"/>
              <a:ea typeface="思源黑体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34313" y="3743313"/>
            <a:ext cx="817280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zh-CN" altLang="en-US" sz="2000" spc="-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iti SC"/>
              </a:rPr>
              <a:t>值得</a:t>
            </a:r>
            <a:r>
              <a:rPr lang="zh-CN" altLang="en-US" sz="2000" spc="-5" dirty="0">
                <a:solidFill>
                  <a:schemeClr val="bg1"/>
                </a:solidFill>
                <a:uFill>
                  <a:solidFill>
                    <a:srgbClr val="BEBEBE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Heiti SC"/>
              </a:rPr>
              <a:t>信赖合作的第</a:t>
            </a:r>
            <a:r>
              <a:rPr lang="zh-CN" altLang="en-US" sz="2000" dirty="0">
                <a:solidFill>
                  <a:schemeClr val="bg1"/>
                </a:solidFill>
                <a:uFill>
                  <a:solidFill>
                    <a:srgbClr val="BEBEBE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Heiti SC"/>
              </a:rPr>
              <a:t>三</a:t>
            </a:r>
            <a:r>
              <a:rPr lang="zh-CN" altLang="en-US" sz="2000" spc="-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iti SC"/>
              </a:rPr>
              <a:t>方 </a:t>
            </a:r>
            <a:r>
              <a:rPr lang="en-US" altLang="zh-CN" sz="2000" spc="-5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GxP</a:t>
            </a:r>
            <a:r>
              <a:rPr lang="en-US" altLang="zh-CN" sz="2000" spc="-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000" spc="-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合规性</a:t>
            </a:r>
            <a:r>
              <a:rPr lang="zh-CN" altLang="en-US" sz="2000" spc="-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iti SC"/>
              </a:rPr>
              <a:t>服务机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iti SC"/>
              </a:rPr>
              <a:t>构</a:t>
            </a:r>
          </a:p>
        </p:txBody>
      </p:sp>
      <p:sp>
        <p:nvSpPr>
          <p:cNvPr id="26" name="矩形 25"/>
          <p:cNvSpPr/>
          <p:nvPr/>
        </p:nvSpPr>
        <p:spPr>
          <a:xfrm>
            <a:off x="634313" y="2840679"/>
            <a:ext cx="853856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4000" b="1" spc="-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iti SC"/>
                <a:cs typeface="Heiti SC"/>
              </a:rPr>
              <a:t>熙迈合规服务</a:t>
            </a:r>
            <a:r>
              <a:rPr lang="en-US" altLang="zh-CN" sz="4000" b="1" spc="-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iti SC"/>
                <a:cs typeface="Heiti SC"/>
              </a:rPr>
              <a:t>-</a:t>
            </a:r>
            <a:r>
              <a:rPr lang="zh-CN" altLang="en-US" sz="4000" b="1" spc="-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iti SC"/>
                <a:cs typeface="Heiti SC"/>
              </a:rPr>
              <a:t>仪器服务</a:t>
            </a:r>
            <a:endParaRPr lang="en-US" altLang="zh-CN" sz="4000" b="1" spc="-5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iti SC"/>
              <a:cs typeface="Heiti SC"/>
            </a:endParaRPr>
          </a:p>
          <a:p>
            <a:pPr>
              <a:spcBef>
                <a:spcPct val="0"/>
              </a:spcBef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iti SC"/>
              <a:cs typeface="Heiti SC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75228" y="1743320"/>
            <a:ext cx="205697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/>
            <a:r>
              <a:rPr lang="en-US" altLang="zh-CN" sz="7200" dirty="0">
                <a:solidFill>
                  <a:srgbClr val="4EC3E0"/>
                </a:solidFill>
                <a:latin typeface="思源黑体 CN Heavy" panose="020B0A00000000000000" charset="-122"/>
                <a:ea typeface="思源黑体"/>
              </a:rPr>
              <a:t>2023</a:t>
            </a:r>
            <a:endParaRPr lang="zh-CN" altLang="en-US" sz="7200" dirty="0">
              <a:solidFill>
                <a:srgbClr val="4EC3E0"/>
              </a:solidFill>
              <a:latin typeface="思源黑体 CN Heavy" panose="020B0A00000000000000" charset="-122"/>
              <a:ea typeface="思源黑体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75005" y="5050790"/>
            <a:ext cx="40640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rgbClr val="DBDBDB"/>
                </a:solidFill>
                <a:latin typeface="Abadi" panose="020B0604020104020204" pitchFamily="34" charset="0"/>
                <a:ea typeface="思源黑体"/>
                <a:sym typeface="+mn-ea"/>
              </a:rPr>
              <a:t>做有温度的服务！</a:t>
            </a:r>
            <a:endParaRPr lang="zh-CN" altLang="en-US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ELCOME MESSAGE"/>
          <p:cNvSpPr txBox="1"/>
          <p:nvPr/>
        </p:nvSpPr>
        <p:spPr>
          <a:xfrm>
            <a:off x="7042187" y="2598614"/>
            <a:ext cx="3556014" cy="584775"/>
          </a:xfrm>
          <a:prstGeom prst="rect">
            <a:avLst/>
          </a:prstGeom>
          <a:ln w="12700">
            <a:miter lim="400000"/>
          </a:ln>
        </p:spPr>
        <p:txBody>
          <a:bodyPr wrap="square" lIns="22860" rIns="22860">
            <a:spAutoFit/>
          </a:bodyPr>
          <a:lstStyle>
            <a:lvl1pPr>
              <a:defRPr sz="8400" b="1">
                <a:solidFill>
                  <a:srgbClr val="494949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线条"/>
          <p:cNvSpPr/>
          <p:nvPr/>
        </p:nvSpPr>
        <p:spPr>
          <a:xfrm>
            <a:off x="7091755" y="3813947"/>
            <a:ext cx="818431" cy="0"/>
          </a:xfrm>
          <a:prstGeom prst="line">
            <a:avLst/>
          </a:prstGeom>
          <a:ln w="38100">
            <a:solidFill>
              <a:srgbClr val="4EC3E0"/>
            </a:solidFill>
            <a:miter/>
          </a:ln>
        </p:spPr>
        <p:txBody>
          <a:bodyPr lIns="22860" rIns="22860"/>
          <a:lstStyle/>
          <a:p>
            <a:endParaRPr sz="820"/>
          </a:p>
        </p:txBody>
      </p:sp>
      <p:sp>
        <p:nvSpPr>
          <p:cNvPr id="5" name="직사각형 25"/>
          <p:cNvSpPr/>
          <p:nvPr/>
        </p:nvSpPr>
        <p:spPr>
          <a:xfrm>
            <a:off x="7004050" y="1343660"/>
            <a:ext cx="1631950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ko-KR" sz="3600" b="1" dirty="0">
                <a:solidFill>
                  <a:srgbClr val="332533"/>
                </a:solidFill>
                <a:latin typeface="Arial" panose="020B0604020202020204"/>
                <a:ea typeface="Arial Unicode MS"/>
              </a:rPr>
              <a:t>P</a:t>
            </a:r>
            <a:r>
              <a:rPr lang="en-US" altLang="zh-CN" sz="3600" b="1" dirty="0">
                <a:solidFill>
                  <a:srgbClr val="332533"/>
                </a:solidFill>
                <a:latin typeface="Arial" panose="020B0604020202020204"/>
                <a:ea typeface="Arial Unicode MS"/>
              </a:rPr>
              <a:t>ART</a:t>
            </a:r>
            <a:r>
              <a:rPr lang="en-US" altLang="ko-KR" sz="3600" b="1" dirty="0">
                <a:solidFill>
                  <a:srgbClr val="332533"/>
                </a:solidFill>
                <a:latin typeface="Arial" panose="020B0604020202020204"/>
                <a:ea typeface="Arial Unicode MS"/>
              </a:rPr>
              <a:t> 02</a:t>
            </a:r>
            <a:endParaRPr lang="ko-KR" altLang="en-US" sz="3600" b="1" dirty="0">
              <a:solidFill>
                <a:srgbClr val="332533"/>
              </a:solidFill>
              <a:latin typeface="Arial" panose="020B0604020202020204"/>
              <a:ea typeface="Arial Unicode MS"/>
            </a:endParaRPr>
          </a:p>
        </p:txBody>
      </p:sp>
      <p:sp>
        <p:nvSpPr>
          <p:cNvPr id="6" name="WELCOME MESSAGE"/>
          <p:cNvSpPr txBox="1"/>
          <p:nvPr/>
        </p:nvSpPr>
        <p:spPr>
          <a:xfrm>
            <a:off x="7194587" y="2751014"/>
            <a:ext cx="3556014" cy="584775"/>
          </a:xfrm>
          <a:prstGeom prst="rect">
            <a:avLst/>
          </a:prstGeom>
          <a:ln w="12700">
            <a:miter lim="400000"/>
          </a:ln>
        </p:spPr>
        <p:txBody>
          <a:bodyPr wrap="square" lIns="22860" rIns="22860">
            <a:spAutoFit/>
          </a:bodyPr>
          <a:lstStyle>
            <a:lvl1pPr>
              <a:defRPr sz="8400" b="1">
                <a:solidFill>
                  <a:srgbClr val="494949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zh-CN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仪器验证</a:t>
            </a:r>
            <a:endParaRPr lang="en-US" altLang="zh-CN" sz="3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840647" y="261089"/>
            <a:ext cx="574521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400000000000000" pitchFamily="34" charset="-122"/>
              </a:rPr>
              <a:t>仪器验证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400000000000000" pitchFamily="34" charset="-122"/>
              </a:rPr>
              <a:t>·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400000000000000" pitchFamily="34" charset="-122"/>
              </a:rPr>
              <a:t>内容范围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图示 2"/>
          <p:cNvGraphicFramePr/>
          <p:nvPr>
            <p:extLst>
              <p:ext uri="{D42A27DB-BD31-4B8C-83A1-F6EECF244321}">
                <p14:modId xmlns:p14="http://schemas.microsoft.com/office/powerpoint/2010/main" val="2116692991"/>
              </p:ext>
            </p:extLst>
          </p:nvPr>
        </p:nvGraphicFramePr>
        <p:xfrm>
          <a:off x="1755047" y="1730829"/>
          <a:ext cx="5791791" cy="3603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8479972" y="1817914"/>
            <a:ext cx="24601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kern="100" spc="4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LIMS</a:t>
            </a:r>
            <a:r>
              <a:rPr lang="zh-CN" altLang="en-US" sz="1800" kern="100" spc="4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案例：</a:t>
            </a:r>
            <a:endParaRPr lang="en-US" altLang="zh-CN" sz="1800" kern="100" spc="4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kern="100" spc="4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上海药检所</a:t>
            </a:r>
            <a:endParaRPr lang="en-US" altLang="zh-CN" sz="1800" kern="100" spc="4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kern="100" spc="4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华西海圻</a:t>
            </a:r>
            <a:endParaRPr lang="en-US" altLang="zh-CN" sz="1800" kern="100" spc="4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kern="100" spc="4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华山医院</a:t>
            </a:r>
            <a:endParaRPr lang="en-US" altLang="zh-CN" sz="1800" kern="100" spc="4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kern="100" spc="4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乐普生物</a:t>
            </a:r>
            <a:endParaRPr lang="en-US" altLang="zh-CN" sz="1800" kern="100" spc="4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kern="100" spc="4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…</a:t>
            </a:r>
            <a:endParaRPr kumimoji="1"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ELCOME MESSAGE"/>
          <p:cNvSpPr txBox="1"/>
          <p:nvPr/>
        </p:nvSpPr>
        <p:spPr>
          <a:xfrm>
            <a:off x="7042187" y="2598614"/>
            <a:ext cx="3556014" cy="584775"/>
          </a:xfrm>
          <a:prstGeom prst="rect">
            <a:avLst/>
          </a:prstGeom>
          <a:ln w="12700">
            <a:miter lim="400000"/>
          </a:ln>
        </p:spPr>
        <p:txBody>
          <a:bodyPr wrap="square" lIns="22860" rIns="22860">
            <a:spAutoFit/>
          </a:bodyPr>
          <a:lstStyle>
            <a:lvl1pPr>
              <a:defRPr sz="8400" b="1">
                <a:solidFill>
                  <a:srgbClr val="494949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zh-CN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服务案例详述</a:t>
            </a:r>
            <a:endParaRPr lang="en-US" altLang="zh-CN" sz="3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线条"/>
          <p:cNvSpPr/>
          <p:nvPr/>
        </p:nvSpPr>
        <p:spPr>
          <a:xfrm>
            <a:off x="7091755" y="3813947"/>
            <a:ext cx="818431" cy="0"/>
          </a:xfrm>
          <a:prstGeom prst="line">
            <a:avLst/>
          </a:prstGeom>
          <a:ln w="38100">
            <a:solidFill>
              <a:srgbClr val="4EC3E0"/>
            </a:solidFill>
            <a:miter/>
          </a:ln>
        </p:spPr>
        <p:txBody>
          <a:bodyPr lIns="22860" rIns="22860"/>
          <a:lstStyle/>
          <a:p>
            <a:endParaRPr sz="820"/>
          </a:p>
        </p:txBody>
      </p:sp>
      <p:sp>
        <p:nvSpPr>
          <p:cNvPr id="5" name="직사각형 25"/>
          <p:cNvSpPr/>
          <p:nvPr/>
        </p:nvSpPr>
        <p:spPr>
          <a:xfrm>
            <a:off x="7004050" y="1343660"/>
            <a:ext cx="1584325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ko-KR" sz="3600" b="1" dirty="0">
                <a:solidFill>
                  <a:srgbClr val="332533"/>
                </a:solidFill>
                <a:latin typeface="Arial" panose="020B0604020202020204"/>
                <a:ea typeface="Arial Unicode MS"/>
              </a:rPr>
              <a:t>P</a:t>
            </a:r>
            <a:r>
              <a:rPr lang="en-US" altLang="zh-CN" sz="3600" b="1" dirty="0">
                <a:solidFill>
                  <a:srgbClr val="332533"/>
                </a:solidFill>
                <a:latin typeface="Arial" panose="020B0604020202020204"/>
                <a:ea typeface="Arial Unicode MS"/>
              </a:rPr>
              <a:t>ART</a:t>
            </a:r>
            <a:r>
              <a:rPr lang="en-US" altLang="ko-KR" sz="3600" b="1" dirty="0">
                <a:solidFill>
                  <a:srgbClr val="332533"/>
                </a:solidFill>
                <a:latin typeface="Arial" panose="020B0604020202020204"/>
                <a:ea typeface="Arial Unicode MS"/>
              </a:rPr>
              <a:t> 03</a:t>
            </a:r>
            <a:endParaRPr lang="ko-KR" altLang="en-US" sz="3600" b="1" dirty="0">
              <a:solidFill>
                <a:srgbClr val="332533"/>
              </a:solidFill>
              <a:latin typeface="Arial" panose="020B0604020202020204"/>
              <a:ea typeface="Arial Unicode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901"/>
          <p:cNvSpPr txBox="1"/>
          <p:nvPr>
            <p:custDataLst>
              <p:tags r:id="rId2"/>
            </p:custDataLst>
          </p:nvPr>
        </p:nvSpPr>
        <p:spPr>
          <a:xfrm>
            <a:off x="609562" y="609480"/>
            <a:ext cx="10972876" cy="789305"/>
          </a:xfrm>
          <a:prstGeom prst="rect">
            <a:avLst/>
          </a:prstGeom>
        </p:spPr>
        <p:txBody>
          <a:bodyPr vert="horz" lIns="63500" tIns="25400" rIns="63500" bIns="25400" rtlCol="0" anchor="b" anchorCtr="0">
            <a:normAutofit/>
          </a:bodyPr>
          <a:lstStyle/>
          <a:p>
            <a:pPr marL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3600" b="1" i="0" strike="noStrike" spc="200" baseline="0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400000000000000" pitchFamily="34" charset="-122"/>
              </a:rPr>
              <a:t>案例详述· 科文斯（徕博科）</a:t>
            </a:r>
          </a:p>
        </p:txBody>
      </p:sp>
      <p:sp>
        <p:nvSpPr>
          <p:cNvPr id="15" name="Object 902"/>
          <p:cNvSpPr txBox="1"/>
          <p:nvPr>
            <p:custDataLst>
              <p:tags r:id="rId3"/>
            </p:custDataLst>
          </p:nvPr>
        </p:nvSpPr>
        <p:spPr>
          <a:xfrm>
            <a:off x="609562" y="1424185"/>
            <a:ext cx="10972876" cy="382397"/>
          </a:xfrm>
          <a:prstGeom prst="rect">
            <a:avLst/>
          </a:prstGeom>
        </p:spPr>
        <p:txBody>
          <a:bodyPr vert="horz" lIns="63500" tIns="25400" rIns="63500" bIns="25400" rtlCol="0" anchor="t" anchorCtr="0">
            <a:normAutofit/>
          </a:bodyPr>
          <a:lstStyle/>
          <a:p>
            <a:pPr marL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altLang="zh-CN" sz="2100" spc="130" dirty="0">
                <a:solidFill>
                  <a:schemeClr val="lt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</a:t>
            </a:r>
            <a:r>
              <a:rPr lang="zh-CN" altLang="en-US" sz="2100" spc="130" dirty="0">
                <a:solidFill>
                  <a:schemeClr val="lt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全球排名靠前的CRO</a:t>
            </a:r>
          </a:p>
        </p:txBody>
      </p:sp>
      <p:sp>
        <p:nvSpPr>
          <p:cNvPr id="16" name="Title 6"/>
          <p:cNvSpPr txBox="1"/>
          <p:nvPr>
            <p:custDataLst>
              <p:tags r:id="rId4"/>
            </p:custDataLst>
          </p:nvPr>
        </p:nvSpPr>
        <p:spPr>
          <a:xfrm>
            <a:off x="609561" y="2187822"/>
            <a:ext cx="3950259" cy="4060698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279400" lvl="0" indent="-2794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en-US" altLang="zh-CN" sz="1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10年</a:t>
            </a:r>
          </a:p>
          <a:p>
            <a:pPr marL="279400" lvl="0" indent="-2794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en-US" altLang="zh-CN" sz="1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5人常驻</a:t>
            </a:r>
          </a:p>
          <a:p>
            <a:pPr marL="279400" lvl="0" indent="-2794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1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仪器管理（2000+台/套设备）</a:t>
            </a:r>
          </a:p>
          <a:p>
            <a:pPr marL="279400" lvl="0" indent="-2794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1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仪器运维 （TMS资产管理系统）</a:t>
            </a:r>
          </a:p>
          <a:p>
            <a:pPr marL="736600" lvl="1" indent="-279400" fontAlgn="ctr">
              <a:lnSpc>
                <a:spcPct val="120000"/>
              </a:lnSpc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en-US" altLang="zh-CN" sz="1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Routine PM</a:t>
            </a:r>
          </a:p>
          <a:p>
            <a:pPr marL="736600" lvl="1" indent="-279400" fontAlgn="ctr">
              <a:lnSpc>
                <a:spcPct val="120000"/>
              </a:lnSpc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en-US" altLang="zh-CN" sz="1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Routine Calibration</a:t>
            </a:r>
          </a:p>
          <a:p>
            <a:pPr marL="736600" lvl="1" indent="-279400" fontAlgn="ctr">
              <a:lnSpc>
                <a:spcPct val="120000"/>
              </a:lnSpc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en-US" altLang="zh-CN" sz="1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Routine 再验证</a:t>
            </a:r>
          </a:p>
          <a:p>
            <a:pPr marL="736600" lvl="1" indent="-279400" fontAlgn="ctr">
              <a:lnSpc>
                <a:spcPct val="120000"/>
              </a:lnSpc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en-US" altLang="zh-CN" sz="1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Non-Routine 维修</a:t>
            </a:r>
          </a:p>
          <a:p>
            <a:pPr marL="279400" lvl="0" indent="-2794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1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部分仪器维保</a:t>
            </a:r>
          </a:p>
          <a:p>
            <a:pPr marL="736600" lvl="1" indent="-279400" fontAlgn="ctr">
              <a:lnSpc>
                <a:spcPct val="120000"/>
              </a:lnSpc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1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酶标仪</a:t>
            </a:r>
          </a:p>
          <a:p>
            <a:pPr marL="736600" lvl="1" indent="-279400" fontAlgn="ctr">
              <a:lnSpc>
                <a:spcPct val="120000"/>
              </a:lnSpc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en-US" altLang="zh-CN" sz="1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HPLC</a:t>
            </a:r>
          </a:p>
        </p:txBody>
      </p:sp>
      <p:pic>
        <p:nvPicPr>
          <p:cNvPr id="22" name="图片 21"/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7"/>
          <a:srcRect t="17984" b="12649"/>
          <a:stretch/>
        </p:blipFill>
        <p:spPr>
          <a:xfrm>
            <a:off x="4084705" y="2008094"/>
            <a:ext cx="5955804" cy="1272988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110" h="5190">
                <a:moveTo>
                  <a:pt x="0" y="0"/>
                </a:moveTo>
                <a:lnTo>
                  <a:pt x="7110" y="0"/>
                </a:lnTo>
                <a:lnTo>
                  <a:pt x="7110" y="5190"/>
                </a:lnTo>
                <a:lnTo>
                  <a:pt x="0" y="5190"/>
                </a:lnTo>
                <a:lnTo>
                  <a:pt x="0" y="0"/>
                </a:lnTo>
                <a:close/>
              </a:path>
            </a:pathLst>
          </a:custGeom>
        </p:spPr>
      </p:pic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901"/>
          <p:cNvSpPr txBox="1"/>
          <p:nvPr>
            <p:custDataLst>
              <p:tags r:id="rId2"/>
            </p:custDataLst>
          </p:nvPr>
        </p:nvSpPr>
        <p:spPr>
          <a:xfrm>
            <a:off x="609563" y="609490"/>
            <a:ext cx="5429275" cy="789305"/>
          </a:xfrm>
          <a:prstGeom prst="rect">
            <a:avLst/>
          </a:prstGeom>
        </p:spPr>
        <p:txBody>
          <a:bodyPr vert="horz" lIns="63500" tIns="25400" rIns="63500" bIns="25400" rtlCol="0" anchor="b" anchorCtr="0">
            <a:normAutofit/>
          </a:bodyPr>
          <a:lstStyle/>
          <a:p>
            <a:pPr marL="0" indent="0" algn="l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3600" b="1" i="0" strike="noStrike" spc="230" baseline="0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400000000000000" pitchFamily="34" charset="-122"/>
              </a:rPr>
              <a:t>案例详述· 君实生物</a:t>
            </a:r>
          </a:p>
        </p:txBody>
      </p:sp>
      <p:sp>
        <p:nvSpPr>
          <p:cNvPr id="20" name="Object 902"/>
          <p:cNvSpPr txBox="1"/>
          <p:nvPr>
            <p:custDataLst>
              <p:tags r:id="rId3"/>
            </p:custDataLst>
          </p:nvPr>
        </p:nvSpPr>
        <p:spPr>
          <a:xfrm>
            <a:off x="609563" y="1424195"/>
            <a:ext cx="5429275" cy="653567"/>
          </a:xfrm>
          <a:prstGeom prst="rect">
            <a:avLst/>
          </a:prstGeom>
        </p:spPr>
        <p:txBody>
          <a:bodyPr vert="horz" lIns="63500" tIns="25400" rIns="63500" bIns="25400" rtlCol="0" anchor="t" anchorCtr="0">
            <a:normAutofit/>
          </a:bodyPr>
          <a:lstStyle/>
          <a:p>
            <a:pPr marL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altLang="zh-CN" sz="2900" spc="209" dirty="0">
                <a:solidFill>
                  <a:schemeClr val="lt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</a:t>
            </a:r>
            <a:endParaRPr lang="zh-CN" altLang="en-US" sz="2900" spc="209" dirty="0">
              <a:solidFill>
                <a:schemeClr val="lt1">
                  <a:lumMod val="50000"/>
                </a:schemeClr>
              </a:solidFill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1" name="图片 20"/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7"/>
          <a:srcRect/>
          <a:stretch>
            <a:fillRect/>
          </a:stretch>
        </p:blipFill>
        <p:spPr>
          <a:xfrm>
            <a:off x="609558" y="2381264"/>
            <a:ext cx="5429250" cy="196913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290" h="6090">
                <a:moveTo>
                  <a:pt x="7290" y="0"/>
                </a:moveTo>
                <a:lnTo>
                  <a:pt x="7290" y="6090"/>
                </a:lnTo>
                <a:lnTo>
                  <a:pt x="0" y="609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2" name="Title 6"/>
          <p:cNvSpPr txBox="1"/>
          <p:nvPr>
            <p:custDataLst>
              <p:tags r:id="rId5"/>
            </p:custDataLst>
          </p:nvPr>
        </p:nvSpPr>
        <p:spPr>
          <a:xfrm>
            <a:off x="6496053" y="609485"/>
            <a:ext cx="5086388" cy="5639029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 lnSpcReduction="10000"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584200" lvl="1" indent="-2794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○"/>
            </a:pPr>
            <a:r>
              <a:rPr lang="zh-CN" altLang="en-US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临港厂区</a:t>
            </a:r>
          </a:p>
          <a:p>
            <a:pPr marL="304800" lvl="0" indent="-3048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en-US" altLang="zh-CN" sz="1600" spc="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1年</a:t>
            </a:r>
          </a:p>
          <a:p>
            <a:pPr marL="304800" lvl="0" indent="-3048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en-US" altLang="zh-CN" sz="1600" spc="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3人常驻</a:t>
            </a:r>
          </a:p>
          <a:p>
            <a:pPr marL="304800" lvl="0" indent="-3048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1600" spc="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仪器管理（1000+台/套设备）</a:t>
            </a:r>
          </a:p>
          <a:p>
            <a:pPr marL="304800" lvl="0" indent="-3048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1600" spc="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仪器运维 （资产管理系统）</a:t>
            </a:r>
          </a:p>
          <a:p>
            <a:pPr marL="762000" lvl="1" indent="-304800" fontAlgn="ctr">
              <a:lnSpc>
                <a:spcPct val="120000"/>
              </a:lnSpc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en-US" altLang="zh-CN" sz="1400" spc="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Routine PM</a:t>
            </a:r>
          </a:p>
          <a:p>
            <a:pPr marL="762000" lvl="1" indent="-304800" fontAlgn="ctr">
              <a:lnSpc>
                <a:spcPct val="120000"/>
              </a:lnSpc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en-US" altLang="zh-CN" sz="1400" spc="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Non-Routine 维修</a:t>
            </a:r>
          </a:p>
          <a:p>
            <a:pPr marL="304800" lvl="0" indent="-3048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1600" spc="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部分仪器维保</a:t>
            </a:r>
          </a:p>
          <a:p>
            <a:pPr marL="762000" lvl="1" indent="-304800" fontAlgn="ctr">
              <a:lnSpc>
                <a:spcPct val="120000"/>
              </a:lnSpc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1400" spc="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酶标仪</a:t>
            </a:r>
          </a:p>
          <a:p>
            <a:pPr marL="762000" lvl="1" indent="-304800" fontAlgn="ctr">
              <a:lnSpc>
                <a:spcPct val="120000"/>
              </a:lnSpc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en-US" altLang="zh-CN" sz="1400" spc="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HPLC</a:t>
            </a:r>
          </a:p>
          <a:p>
            <a:pPr marL="304800" lvl="0" indent="-3048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1600" spc="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停产车间整厂仪器故障排查</a:t>
            </a:r>
          </a:p>
          <a:p>
            <a:pPr marL="584200" lvl="1" indent="-2794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○"/>
            </a:pPr>
            <a:r>
              <a:rPr lang="zh-CN" altLang="en-US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苏州君盟（研发）/众合（君实旗下）</a:t>
            </a:r>
          </a:p>
          <a:p>
            <a:pPr marL="304800" lvl="0" indent="-3048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1600" spc="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仪器维保</a:t>
            </a:r>
          </a:p>
          <a:p>
            <a:pPr marL="304800" lvl="0" indent="-3048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1600" spc="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仪器验证</a:t>
            </a:r>
          </a:p>
          <a:p>
            <a:pPr marL="304800" lvl="0" indent="-3048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1600" spc="8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仪器维修</a:t>
            </a: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/>
          <p:cNvSpPr txBox="1"/>
          <p:nvPr/>
        </p:nvSpPr>
        <p:spPr>
          <a:xfrm>
            <a:off x="691691" y="1255780"/>
            <a:ext cx="619913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Thanks</a:t>
            </a:r>
            <a:r>
              <a:rPr lang="zh-CN" altLang="en-US" sz="8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！</a:t>
            </a:r>
            <a:endParaRPr lang="en-US" altLang="zh-CN" sz="8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r>
              <a:rPr lang="zh-CN" altLang="en-US" sz="6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感谢观看</a:t>
            </a:r>
            <a:endParaRPr lang="ko-KR" altLang="en-US" sz="6000" b="1" dirty="0">
              <a:solidFill>
                <a:schemeClr val="bg1"/>
              </a:solidFill>
              <a:latin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5"/>
          <p:cNvSpPr txBox="1"/>
          <p:nvPr/>
        </p:nvSpPr>
        <p:spPr>
          <a:xfrm>
            <a:off x="1940220" y="1466459"/>
            <a:ext cx="61979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en-US" altLang="ko-KR" sz="6000" b="1" dirty="0">
                <a:solidFill>
                  <a:srgbClr val="332533"/>
                </a:solidFill>
                <a:latin typeface="Arial Black" panose="020B0A04020102020204"/>
                <a:ea typeface="Arial Unicode MS"/>
                <a:cs typeface="Arial" panose="020B0604020202020204" pitchFamily="34" charset="0"/>
              </a:rPr>
              <a:t>CONTENTS</a:t>
            </a:r>
            <a:endParaRPr lang="ko-KR" altLang="en-US" sz="6000" b="1" dirty="0">
              <a:solidFill>
                <a:srgbClr val="332533"/>
              </a:solidFill>
              <a:latin typeface="Arial Black" panose="020B0A04020102020204"/>
              <a:ea typeface="Arial Unicode MS"/>
              <a:cs typeface="Arial" panose="020B0604020202020204" pitchFamily="34" charset="0"/>
            </a:endParaRPr>
          </a:p>
        </p:txBody>
      </p:sp>
      <p:sp>
        <p:nvSpPr>
          <p:cNvPr id="3" name="TextBox 16"/>
          <p:cNvSpPr txBox="1"/>
          <p:nvPr/>
        </p:nvSpPr>
        <p:spPr>
          <a:xfrm>
            <a:off x="2013538" y="2423103"/>
            <a:ext cx="4338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sz="3600" b="1" dirty="0">
                <a:solidFill>
                  <a:srgbClr val="3325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录</a:t>
            </a:r>
            <a:endParaRPr lang="ko-KR" altLang="en-US" sz="3600" b="1" dirty="0">
              <a:solidFill>
                <a:srgbClr val="332533"/>
              </a:solidFill>
              <a:latin typeface="微软雅黑" panose="020B0503020204020204" pitchFamily="34" charset="-122"/>
              <a:ea typeface="Arial Unicode MS"/>
              <a:cs typeface="Arial" panose="020B0604020202020204" pitchFamily="34" charset="0"/>
            </a:endParaRPr>
          </a:p>
        </p:txBody>
      </p:sp>
      <p:sp>
        <p:nvSpPr>
          <p:cNvPr id="4" name="직사각형 25"/>
          <p:cNvSpPr/>
          <p:nvPr/>
        </p:nvSpPr>
        <p:spPr>
          <a:xfrm>
            <a:off x="2013538" y="3429000"/>
            <a:ext cx="22048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ko-KR" sz="3200" b="1" dirty="0">
                <a:solidFill>
                  <a:srgbClr val="332533"/>
                </a:solidFill>
                <a:latin typeface="Arial" panose="020B0604020202020204"/>
                <a:ea typeface="Arial Unicode MS"/>
              </a:rPr>
              <a:t>P</a:t>
            </a:r>
            <a:r>
              <a:rPr lang="en-US" altLang="zh-CN" sz="3200" b="1" dirty="0">
                <a:solidFill>
                  <a:srgbClr val="332533"/>
                </a:solidFill>
                <a:latin typeface="Arial" panose="020B0604020202020204"/>
                <a:ea typeface="Arial Unicode MS"/>
              </a:rPr>
              <a:t>ART</a:t>
            </a:r>
            <a:r>
              <a:rPr lang="en-US" altLang="ko-KR" sz="3200" b="1" dirty="0">
                <a:solidFill>
                  <a:srgbClr val="332533"/>
                </a:solidFill>
                <a:latin typeface="Arial" panose="020B0604020202020204"/>
                <a:ea typeface="Arial Unicode MS"/>
              </a:rPr>
              <a:t> 01</a:t>
            </a:r>
            <a:endParaRPr lang="ko-KR" altLang="en-US" sz="3200" b="1" dirty="0">
              <a:solidFill>
                <a:srgbClr val="332533"/>
              </a:solidFill>
              <a:latin typeface="Arial" panose="020B0604020202020204"/>
              <a:ea typeface="Arial Unicode MS"/>
            </a:endParaRPr>
          </a:p>
        </p:txBody>
      </p:sp>
      <p:pic>
        <p:nvPicPr>
          <p:cNvPr id="5" name="图形 4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44401" y="1400734"/>
            <a:ext cx="375471" cy="375471"/>
          </a:xfrm>
          <a:prstGeom prst="rect">
            <a:avLst/>
          </a:prstGeom>
        </p:spPr>
      </p:pic>
      <p:sp>
        <p:nvSpPr>
          <p:cNvPr id="6" name="직사각형 25"/>
          <p:cNvSpPr/>
          <p:nvPr/>
        </p:nvSpPr>
        <p:spPr>
          <a:xfrm>
            <a:off x="6096000" y="3425097"/>
            <a:ext cx="22048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ko-KR" sz="3200" b="1" dirty="0">
                <a:solidFill>
                  <a:srgbClr val="332533"/>
                </a:solidFill>
                <a:latin typeface="Arial" panose="020B0604020202020204"/>
                <a:ea typeface="Arial Unicode MS"/>
              </a:rPr>
              <a:t>P</a:t>
            </a:r>
            <a:r>
              <a:rPr lang="en-US" altLang="zh-CN" sz="3200" b="1" dirty="0">
                <a:solidFill>
                  <a:srgbClr val="332533"/>
                </a:solidFill>
                <a:latin typeface="Arial" panose="020B0604020202020204"/>
                <a:ea typeface="Arial Unicode MS"/>
              </a:rPr>
              <a:t>ART</a:t>
            </a:r>
            <a:r>
              <a:rPr lang="en-US" altLang="ko-KR" sz="3200" b="1" dirty="0">
                <a:solidFill>
                  <a:srgbClr val="332533"/>
                </a:solidFill>
                <a:latin typeface="Arial" panose="020B0604020202020204"/>
                <a:ea typeface="Arial Unicode MS"/>
              </a:rPr>
              <a:t> 02</a:t>
            </a:r>
            <a:endParaRPr lang="ko-KR" altLang="en-US" sz="3200" b="1" dirty="0">
              <a:solidFill>
                <a:srgbClr val="332533"/>
              </a:solidFill>
              <a:latin typeface="Arial" panose="020B0604020202020204"/>
              <a:ea typeface="Arial Unicode MS"/>
            </a:endParaRPr>
          </a:p>
        </p:txBody>
      </p:sp>
      <p:sp>
        <p:nvSpPr>
          <p:cNvPr id="8" name="직사각형 25"/>
          <p:cNvSpPr/>
          <p:nvPr/>
        </p:nvSpPr>
        <p:spPr>
          <a:xfrm>
            <a:off x="2034206" y="4872492"/>
            <a:ext cx="22048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ko-KR" sz="3200" b="1" dirty="0">
                <a:solidFill>
                  <a:srgbClr val="332533"/>
                </a:solidFill>
                <a:latin typeface="Arial" panose="020B0604020202020204"/>
                <a:ea typeface="Arial Unicode MS"/>
              </a:rPr>
              <a:t>P</a:t>
            </a:r>
            <a:r>
              <a:rPr lang="en-US" altLang="zh-CN" sz="3200" b="1" dirty="0">
                <a:solidFill>
                  <a:srgbClr val="332533"/>
                </a:solidFill>
                <a:latin typeface="Arial" panose="020B0604020202020204"/>
                <a:ea typeface="Arial Unicode MS"/>
              </a:rPr>
              <a:t>ART</a:t>
            </a:r>
            <a:r>
              <a:rPr lang="en-US" altLang="ko-KR" sz="3200" b="1" dirty="0">
                <a:solidFill>
                  <a:srgbClr val="332533"/>
                </a:solidFill>
                <a:latin typeface="Arial" panose="020B0604020202020204"/>
                <a:ea typeface="Arial Unicode MS"/>
              </a:rPr>
              <a:t> 03</a:t>
            </a:r>
            <a:endParaRPr lang="ko-KR" altLang="en-US" sz="3200" b="1" dirty="0">
              <a:solidFill>
                <a:srgbClr val="332533"/>
              </a:solidFill>
              <a:latin typeface="Arial" panose="020B0604020202020204"/>
              <a:ea typeface="Arial Unicode MS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034206" y="3994614"/>
            <a:ext cx="2848689" cy="422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仪器服务产品目录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161199" y="3946907"/>
            <a:ext cx="2848689" cy="418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600" b="1">
                <a:solidFill>
                  <a:schemeClr val="bg2">
                    <a:lumMod val="50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defRPr>
            </a:lvl1pPr>
          </a:lstStyle>
          <a:p>
            <a:r>
              <a:rPr lang="zh-CN" altLang="en-US" dirty="0"/>
              <a:t>仪器验证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013538" y="5504973"/>
            <a:ext cx="2848689" cy="418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600" b="1">
                <a:solidFill>
                  <a:schemeClr val="bg2">
                    <a:lumMod val="50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defRPr>
            </a:lvl1pPr>
          </a:lstStyle>
          <a:p>
            <a:r>
              <a:rPr lang="zh-CN" altLang="en-US" dirty="0"/>
              <a:t>服务案例详述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ELCOME MESSAGE"/>
          <p:cNvSpPr txBox="1"/>
          <p:nvPr/>
        </p:nvSpPr>
        <p:spPr>
          <a:xfrm>
            <a:off x="7042187" y="2598614"/>
            <a:ext cx="3556014" cy="743986"/>
          </a:xfrm>
          <a:prstGeom prst="rect">
            <a:avLst/>
          </a:prstGeom>
          <a:ln w="12700">
            <a:miter lim="400000"/>
          </a:ln>
        </p:spPr>
        <p:txBody>
          <a:bodyPr wrap="square" lIns="22860" rIns="22860">
            <a:spAutoFit/>
          </a:bodyPr>
          <a:lstStyle>
            <a:lvl1pPr>
              <a:defRPr sz="8400" b="1">
                <a:solidFill>
                  <a:srgbClr val="494949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chemeClr val="bg2">
                    <a:lumMod val="50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仪器服务产品目录</a:t>
            </a:r>
          </a:p>
        </p:txBody>
      </p:sp>
      <p:sp>
        <p:nvSpPr>
          <p:cNvPr id="3" name="线条"/>
          <p:cNvSpPr/>
          <p:nvPr/>
        </p:nvSpPr>
        <p:spPr>
          <a:xfrm>
            <a:off x="7091755" y="3813947"/>
            <a:ext cx="818431" cy="0"/>
          </a:xfrm>
          <a:prstGeom prst="line">
            <a:avLst/>
          </a:prstGeom>
          <a:ln w="38100">
            <a:solidFill>
              <a:srgbClr val="4EC3E0"/>
            </a:solidFill>
            <a:miter/>
          </a:ln>
        </p:spPr>
        <p:txBody>
          <a:bodyPr lIns="22860" rIns="22860"/>
          <a:lstStyle/>
          <a:p>
            <a:endParaRPr sz="820"/>
          </a:p>
        </p:txBody>
      </p:sp>
      <p:sp>
        <p:nvSpPr>
          <p:cNvPr id="5" name="직사각형 25"/>
          <p:cNvSpPr/>
          <p:nvPr/>
        </p:nvSpPr>
        <p:spPr>
          <a:xfrm>
            <a:off x="7004304" y="1343596"/>
            <a:ext cx="14264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ko-KR" sz="3600" b="1" dirty="0">
                <a:solidFill>
                  <a:srgbClr val="332533"/>
                </a:solidFill>
                <a:latin typeface="Arial" panose="020B0604020202020204"/>
                <a:ea typeface="Arial Unicode MS"/>
              </a:rPr>
              <a:t>P</a:t>
            </a:r>
            <a:r>
              <a:rPr lang="en-US" altLang="zh-CN" sz="3600" b="1" dirty="0">
                <a:solidFill>
                  <a:srgbClr val="332533"/>
                </a:solidFill>
                <a:latin typeface="Arial" panose="020B0604020202020204"/>
                <a:ea typeface="Arial Unicode MS"/>
              </a:rPr>
              <a:t>ART</a:t>
            </a:r>
            <a:r>
              <a:rPr lang="en-US" altLang="ko-KR" sz="3600" b="1" dirty="0">
                <a:solidFill>
                  <a:srgbClr val="332533"/>
                </a:solidFill>
                <a:latin typeface="Arial" panose="020B0604020202020204"/>
                <a:ea typeface="Arial Unicode MS"/>
              </a:rPr>
              <a:t> 01</a:t>
            </a:r>
            <a:endParaRPr lang="ko-KR" altLang="en-US" sz="3600" b="1" dirty="0">
              <a:solidFill>
                <a:srgbClr val="332533"/>
              </a:solidFill>
              <a:latin typeface="Arial" panose="020B0604020202020204"/>
              <a:ea typeface="Arial Unicode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示 1"/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840647" y="261089"/>
            <a:ext cx="574521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思源黑体" panose="020B0400000000000000" pitchFamily="34" charset="-122"/>
              </a:rPr>
              <a:t>仪器服务产品目录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400000000000000" pitchFamily="34" charset="-122"/>
              </a:rPr>
              <a:t>·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400000000000000" pitchFamily="34" charset="-122"/>
              </a:rPr>
              <a:t> </a:t>
            </a:r>
            <a:r>
              <a:rPr lang="zh-CN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400000000000000" pitchFamily="34" charset="-122"/>
              </a:rPr>
              <a:t>服务内容边界</a:t>
            </a:r>
            <a:endParaRPr kumimoji="0" lang="zh-CN" alt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840647" y="261089"/>
            <a:ext cx="574521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思源黑体" panose="020B0400000000000000" pitchFamily="34" charset="-122"/>
              </a:rPr>
              <a:t>仪器服务产品目录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400000000000000" pitchFamily="34" charset="-122"/>
              </a:rPr>
              <a:t>·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400000000000000" pitchFamily="34" charset="-122"/>
              </a:rPr>
              <a:t> </a:t>
            </a:r>
            <a:r>
              <a:rPr lang="zh-CN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400000000000000" pitchFamily="34" charset="-122"/>
              </a:rPr>
              <a:t>仪器类型</a:t>
            </a:r>
            <a:endParaRPr kumimoji="0" lang="zh-CN" alt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952933"/>
              </p:ext>
            </p:extLst>
          </p:nvPr>
        </p:nvGraphicFramePr>
        <p:xfrm>
          <a:off x="1574743" y="1473066"/>
          <a:ext cx="3436726" cy="4351342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91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4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5582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 dirty="0">
                          <a:effectLst/>
                        </a:rPr>
                        <a:t>仪器类型</a:t>
                      </a:r>
                      <a:endParaRPr lang="zh-CN" alt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 dirty="0">
                          <a:effectLst/>
                        </a:rPr>
                        <a:t>仪器品牌</a:t>
                      </a:r>
                      <a:endParaRPr lang="zh-CN" alt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T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 dirty="0">
                          <a:effectLst/>
                        </a:rPr>
                        <a:t>仪器型号</a:t>
                      </a:r>
                      <a:endParaRPr lang="zh-CN" alt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PCR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ABI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Verti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proflex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伯乐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T100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朗基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T20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荧光定量</a:t>
                      </a:r>
                      <a:r>
                        <a:rPr lang="en-GB" sz="700" u="none" strike="noStrike">
                          <a:effectLst/>
                        </a:rPr>
                        <a:t>PCR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ABI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伯乐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罗氏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700" u="none" strike="noStrike">
                          <a:effectLst/>
                        </a:rPr>
                        <a:t>480</a:t>
                      </a:r>
                      <a:endParaRPr lang="en-US" altLang="zh-CN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细胞分析仪</a:t>
                      </a:r>
                      <a:r>
                        <a:rPr lang="en-US" altLang="zh-CN" sz="700" u="none" strike="noStrike">
                          <a:effectLst/>
                        </a:rPr>
                        <a:t>/</a:t>
                      </a:r>
                      <a:r>
                        <a:rPr lang="zh-CN" altLang="en-US" sz="700" u="none" strike="noStrike">
                          <a:effectLst/>
                        </a:rPr>
                        <a:t>计数仪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countstar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BC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VICELL/VICELL BLU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罗氏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thermo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伯乐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NucleoCounter</a:t>
                      </a:r>
                      <a:endParaRPr lang="en-GB" sz="7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NC200/NC250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PH</a:t>
                      </a:r>
                      <a:r>
                        <a:rPr lang="zh-CN" altLang="en-US" sz="700" u="none" strike="noStrike">
                          <a:effectLst/>
                        </a:rPr>
                        <a:t>计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不限品牌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电导率仪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不限品牌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多参数测试仪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不限品牌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 dirty="0">
                          <a:effectLst/>
                        </a:rPr>
                        <a:t>　</a:t>
                      </a:r>
                      <a:endParaRPr lang="zh-CN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HPLC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 dirty="0">
                          <a:effectLst/>
                        </a:rPr>
                        <a:t>不限品牌</a:t>
                      </a:r>
                      <a:endParaRPr lang="zh-CN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GC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不限品牌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UPLC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不限品牌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LCMS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不限品牌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GCMS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不限品牌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Qtof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AB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Waters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紫外分光光度计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限品牌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超微量紫外分光光度计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限品牌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ICPMS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限品牌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AKTA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CYTIVA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PURE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AVANT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PILOT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PROCESS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生物反应器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CYTIVA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WAVE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XDR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2472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显微镜、倒置显微镜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不限品牌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B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 dirty="0">
                          <a:effectLst/>
                        </a:rPr>
                        <a:t>　</a:t>
                      </a:r>
                      <a:endParaRPr lang="zh-CN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197" marR="5197" marT="5197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85352054"/>
              </p:ext>
            </p:extLst>
          </p:nvPr>
        </p:nvGraphicFramePr>
        <p:xfrm>
          <a:off x="5906887" y="1473066"/>
          <a:ext cx="3778803" cy="4348311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10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5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2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903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 dirty="0">
                          <a:effectLst/>
                        </a:rPr>
                        <a:t>仪器类型</a:t>
                      </a:r>
                      <a:endParaRPr lang="zh-CN" alt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 dirty="0">
                          <a:effectLst/>
                        </a:rPr>
                        <a:t>仪器品牌</a:t>
                      </a:r>
                      <a:endParaRPr lang="zh-CN" alt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T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 dirty="0">
                          <a:effectLst/>
                        </a:rPr>
                        <a:t>仪器型号</a:t>
                      </a:r>
                      <a:endParaRPr lang="zh-CN" alt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天平（百万级以下）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不限品牌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天平（百万级以上）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不限品牌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梅特勒全系产品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XPE206DR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毛细管电泳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SCIEX 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PA800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PS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Maurice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纯水机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不限品牌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渗透压仪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限品牌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溶出度仪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不限品牌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流式细胞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BC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超离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BC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流式细胞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BD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自动蛋白纯化系统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伯乐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凝胶自动成像曝光系统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伯乐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液质联用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Waters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串接飞行质谱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Waters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三重四极杆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Waters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酶标仪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MD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I3/M5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Biotek Instruments.Inc.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h1/exl 808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THermo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multiskan/Varoskan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伯乐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热重分析仪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梅特勒 </a:t>
                      </a:r>
                      <a:r>
                        <a:rPr lang="en-GB" sz="700" u="none" strike="noStrike">
                          <a:effectLst/>
                        </a:rPr>
                        <a:t>TGA2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HPLC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Thermo U3000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内毒酶标仪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Biotek Instruments.Inc.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不溶性微粒仪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Beckman Coulter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毛细管电泳仪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Protein Sample  Maurice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生化分析仪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罗氏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Cedex Bio Instrument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分子相互作用仪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Forte Bio 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Octet 96e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GE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Biacore 8000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细胞活力分析仪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赛多利斯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Ique 3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u="none" strike="noStrike">
                          <a:effectLst/>
                        </a:rPr>
                        <a:t>超敏多因子电化学免疫分析仪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>
                          <a:effectLst/>
                        </a:rPr>
                        <a:t>MSD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B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u="none" strike="noStrike" dirty="0">
                          <a:effectLst/>
                        </a:rPr>
                        <a:t>MESO QUICK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714" marR="5714" marT="5714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840647" y="261089"/>
            <a:ext cx="574521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思源黑体" panose="020B0400000000000000" pitchFamily="34" charset="-122"/>
              </a:rPr>
              <a:t>仪器服务产品目录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400000000000000" pitchFamily="34" charset="-122"/>
              </a:rPr>
              <a:t>·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400000000000000" pitchFamily="34" charset="-122"/>
              </a:rPr>
              <a:t> </a:t>
            </a:r>
            <a:r>
              <a:rPr lang="zh-CN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400000000000000" pitchFamily="34" charset="-122"/>
              </a:rPr>
              <a:t>仪器类型</a:t>
            </a:r>
            <a:endParaRPr kumimoji="0" lang="zh-CN" alt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37201"/>
              </p:ext>
            </p:extLst>
          </p:nvPr>
        </p:nvGraphicFramePr>
        <p:xfrm>
          <a:off x="3476747" y="1504768"/>
          <a:ext cx="5238505" cy="4161231"/>
        </p:xfrm>
        <a:graphic>
          <a:graphicData uri="http://schemas.openxmlformats.org/drawingml/2006/table">
            <a:tbl>
              <a:tblPr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1816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5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60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909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</a:rPr>
                        <a:t>仪器类型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</a:rPr>
                        <a:t>仪器品牌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T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</a:rPr>
                        <a:t>仪器型号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血气分析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西门子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　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　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雷度</a:t>
                      </a:r>
                      <a:r>
                        <a:rPr lang="en-US" altLang="zh-CN" sz="1000" u="none" strike="noStrike">
                          <a:effectLst/>
                        </a:rPr>
                        <a:t>/</a:t>
                      </a:r>
                      <a:r>
                        <a:rPr lang="en-GB" sz="1000" u="none" strike="noStrike">
                          <a:effectLst/>
                        </a:rPr>
                        <a:t>BC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　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激光粒度仪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马尔文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</a:rPr>
                        <a:t>　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TOC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GE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M9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　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哈希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　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基因测序仪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ABI 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>
                          <a:effectLst/>
                        </a:rPr>
                        <a:t>3500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　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华大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　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　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Illumina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NextSeq 550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滴定仪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瑞士万通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　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水分仪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瑞士万通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　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红外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PE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　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　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岛津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　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</a:rPr>
                        <a:t>　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Thermo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　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AA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PE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　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　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岛津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　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全自动微生物检测系统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梅里埃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Vitek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电转仪（成都销售）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伯乐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　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磁珠纯化仪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THERMO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KINGFISHER FLEX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干转仪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英潍捷基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iBlot® Gel Transfer Device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　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L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伯乐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B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Trans-Blot Turbo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21" marR="7921" marT="7921" marB="0" anchor="ctr">
                    <a:lnR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840647" y="261089"/>
            <a:ext cx="574521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思源黑体" panose="020B0400000000000000" pitchFamily="34" charset="-122"/>
              </a:rPr>
              <a:t>仪器服务产品目录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400000000000000" pitchFamily="34" charset="-122"/>
              </a:rPr>
              <a:t>·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400000000000000" pitchFamily="34" charset="-122"/>
              </a:rPr>
              <a:t> 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400000000000000" pitchFamily="34" charset="-122"/>
              </a:rPr>
              <a:t>单仪器</a:t>
            </a:r>
            <a:r>
              <a:rPr lang="zh-CN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400000000000000" pitchFamily="34" charset="-122"/>
              </a:rPr>
              <a:t>服务类别</a:t>
            </a:r>
            <a:endParaRPr kumimoji="0" lang="zh-CN" alt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aphicFrame>
        <p:nvGraphicFramePr>
          <p:cNvPr id="3" name="图示 2"/>
          <p:cNvGraphicFramePr/>
          <p:nvPr/>
        </p:nvGraphicFramePr>
        <p:xfrm>
          <a:off x="840647" y="1926771"/>
          <a:ext cx="5791791" cy="3603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6414952" y="4052298"/>
            <a:ext cx="38753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i="1" dirty="0"/>
              <a:t>备注：因受生产厂商限制等因素，</a:t>
            </a:r>
            <a:endParaRPr kumimoji="1" lang="en-US" altLang="zh-CN" i="1" dirty="0"/>
          </a:p>
          <a:p>
            <a:r>
              <a:rPr kumimoji="1" lang="zh-CN" altLang="en-US" i="1" dirty="0"/>
              <a:t>前述列表中的各品牌型号的仪器，</a:t>
            </a:r>
            <a:endParaRPr kumimoji="1" lang="en-US" altLang="zh-CN" i="1" dirty="0"/>
          </a:p>
          <a:p>
            <a:r>
              <a:rPr kumimoji="1" lang="zh-CN" altLang="en-US" i="1" dirty="0"/>
              <a:t>并非所有仪器类型均可提供全套</a:t>
            </a:r>
            <a:endParaRPr kumimoji="1" lang="en-US" altLang="zh-CN" i="1" dirty="0"/>
          </a:p>
          <a:p>
            <a:r>
              <a:rPr kumimoji="1" lang="zh-CN" altLang="en-US" i="1" dirty="0"/>
              <a:t>服务。但</a:t>
            </a:r>
            <a:r>
              <a:rPr kumimoji="1" lang="en-US" altLang="zh-CN" i="1" dirty="0"/>
              <a:t>80%</a:t>
            </a:r>
            <a:r>
              <a:rPr kumimoji="1" lang="zh-CN" altLang="en-US" i="1" dirty="0"/>
              <a:t>以上熙迈已具备相</a:t>
            </a:r>
            <a:endParaRPr kumimoji="1" lang="en-US" altLang="zh-CN" i="1" dirty="0"/>
          </a:p>
          <a:p>
            <a:r>
              <a:rPr kumimoji="1" lang="zh-CN" altLang="en-US" i="1" dirty="0"/>
              <a:t>应能力。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61624" y="265324"/>
            <a:ext cx="449866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思源黑体" panose="020B0400000000000000" pitchFamily="34" charset="-122"/>
              </a:rPr>
              <a:t>仪器服务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400000000000000" pitchFamily="34" charset="-122"/>
              </a:rPr>
              <a:t>·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400000000000000" pitchFamily="34" charset="-122"/>
              </a:rPr>
              <a:t> 仪器管家服务</a:t>
            </a:r>
            <a:endParaRPr kumimoji="0" lang="zh-CN" alt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Freeform 45"/>
          <p:cNvSpPr/>
          <p:nvPr/>
        </p:nvSpPr>
        <p:spPr>
          <a:xfrm flipH="1">
            <a:off x="6665993" y="1700816"/>
            <a:ext cx="418921" cy="1205596"/>
          </a:xfrm>
          <a:custGeom>
            <a:avLst/>
            <a:gdLst>
              <a:gd name="connsiteX0" fmla="*/ 0 w 584673"/>
              <a:gd name="connsiteY0" fmla="*/ 557478 h 557478"/>
              <a:gd name="connsiteX1" fmla="*/ 112176 w 584673"/>
              <a:gd name="connsiteY1" fmla="*/ 380716 h 557478"/>
              <a:gd name="connsiteX2" fmla="*/ 452102 w 584673"/>
              <a:gd name="connsiteY2" fmla="*/ 336526 h 557478"/>
              <a:gd name="connsiteX3" fmla="*/ 584673 w 584673"/>
              <a:gd name="connsiteY3" fmla="*/ 0 h 557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4673" h="557478">
                <a:moveTo>
                  <a:pt x="0" y="557478"/>
                </a:moveTo>
                <a:cubicBezTo>
                  <a:pt x="18413" y="487509"/>
                  <a:pt x="36826" y="417541"/>
                  <a:pt x="112176" y="380716"/>
                </a:cubicBezTo>
                <a:cubicBezTo>
                  <a:pt x="187526" y="343891"/>
                  <a:pt x="373353" y="399979"/>
                  <a:pt x="452102" y="336526"/>
                </a:cubicBezTo>
                <a:cubicBezTo>
                  <a:pt x="530851" y="273073"/>
                  <a:pt x="557762" y="136536"/>
                  <a:pt x="584673" y="0"/>
                </a:cubicBezTo>
              </a:path>
            </a:pathLst>
          </a:custGeom>
          <a:noFill/>
          <a:ln w="38100">
            <a:solidFill>
              <a:schemeClr val="accent1">
                <a:lumMod val="75000"/>
              </a:schemeClr>
            </a:solidFill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" name="Group 2"/>
          <p:cNvGrpSpPr/>
          <p:nvPr/>
        </p:nvGrpSpPr>
        <p:grpSpPr>
          <a:xfrm>
            <a:off x="4719510" y="3672418"/>
            <a:ext cx="3290338" cy="520412"/>
            <a:chOff x="4719510" y="3672418"/>
            <a:chExt cx="3290338" cy="520412"/>
          </a:xfrm>
        </p:grpSpPr>
        <p:sp>
          <p:nvSpPr>
            <p:cNvPr id="11" name="Rounded Rectangle 3"/>
            <p:cNvSpPr/>
            <p:nvPr/>
          </p:nvSpPr>
          <p:spPr>
            <a:xfrm>
              <a:off x="4719510" y="3714387"/>
              <a:ext cx="3290338" cy="478443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Rounded Rectangle 4"/>
            <p:cNvSpPr/>
            <p:nvPr/>
          </p:nvSpPr>
          <p:spPr>
            <a:xfrm>
              <a:off x="4719510" y="3672418"/>
              <a:ext cx="3290338" cy="478443"/>
            </a:xfrm>
            <a:prstGeom prst="roundRect">
              <a:avLst/>
            </a:prstGeom>
            <a:solidFill>
              <a:schemeClr val="bg2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</a:t>
              </a:r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Lab</a:t>
              </a:r>
              <a:endParaRPr lang="id-ID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3" name="Group 5"/>
          <p:cNvGrpSpPr/>
          <p:nvPr/>
        </p:nvGrpSpPr>
        <p:grpSpPr>
          <a:xfrm>
            <a:off x="6247167" y="2919083"/>
            <a:ext cx="1463305" cy="400801"/>
            <a:chOff x="6247167" y="2919083"/>
            <a:chExt cx="1463305" cy="400801"/>
          </a:xfrm>
        </p:grpSpPr>
        <p:sp>
          <p:nvSpPr>
            <p:cNvPr id="14" name="Rounded Rectangle 6"/>
            <p:cNvSpPr/>
            <p:nvPr/>
          </p:nvSpPr>
          <p:spPr>
            <a:xfrm>
              <a:off x="6247167" y="2951406"/>
              <a:ext cx="1463305" cy="368478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Rounded Rectangle 7"/>
            <p:cNvSpPr/>
            <p:nvPr/>
          </p:nvSpPr>
          <p:spPr>
            <a:xfrm>
              <a:off x="6247167" y="2919083"/>
              <a:ext cx="1463305" cy="368478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1200" dirty="0" err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熙迈驻场团队</a:t>
              </a:r>
              <a:endParaRPr lang="id-ID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6" name="Group 8"/>
          <p:cNvGrpSpPr/>
          <p:nvPr/>
        </p:nvGrpSpPr>
        <p:grpSpPr>
          <a:xfrm>
            <a:off x="4435278" y="2203263"/>
            <a:ext cx="2276342" cy="494436"/>
            <a:chOff x="4520858" y="2296897"/>
            <a:chExt cx="2190762" cy="400801"/>
          </a:xfrm>
        </p:grpSpPr>
        <p:sp>
          <p:nvSpPr>
            <p:cNvPr id="17" name="Rounded Rectangle 9"/>
            <p:cNvSpPr/>
            <p:nvPr/>
          </p:nvSpPr>
          <p:spPr>
            <a:xfrm>
              <a:off x="4520858" y="2329220"/>
              <a:ext cx="2190762" cy="368478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Rounded Rectangle 10"/>
            <p:cNvSpPr/>
            <p:nvPr/>
          </p:nvSpPr>
          <p:spPr>
            <a:xfrm>
              <a:off x="4520858" y="2296897"/>
              <a:ext cx="2190762" cy="368478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1200" dirty="0" err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仪器相关的各种计划</a:t>
              </a:r>
              <a:endParaRPr lang="id-ID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9" name="Group 11"/>
          <p:cNvGrpSpPr/>
          <p:nvPr/>
        </p:nvGrpSpPr>
        <p:grpSpPr>
          <a:xfrm>
            <a:off x="6978819" y="2049705"/>
            <a:ext cx="1510870" cy="400801"/>
            <a:chOff x="6978819" y="2049705"/>
            <a:chExt cx="1510870" cy="400801"/>
          </a:xfrm>
        </p:grpSpPr>
        <p:sp>
          <p:nvSpPr>
            <p:cNvPr id="20" name="Rounded Rectangle 12"/>
            <p:cNvSpPr/>
            <p:nvPr/>
          </p:nvSpPr>
          <p:spPr>
            <a:xfrm>
              <a:off x="6978819" y="2082028"/>
              <a:ext cx="1510870" cy="368478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Rounded Rectangle 13"/>
            <p:cNvSpPr/>
            <p:nvPr/>
          </p:nvSpPr>
          <p:spPr>
            <a:xfrm>
              <a:off x="6978819" y="2049705"/>
              <a:ext cx="1510870" cy="368478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1200" dirty="0" err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总结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、汇报</a:t>
              </a:r>
              <a:endParaRPr lang="id-ID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2" name="Group 14"/>
          <p:cNvGrpSpPr/>
          <p:nvPr/>
        </p:nvGrpSpPr>
        <p:grpSpPr>
          <a:xfrm>
            <a:off x="3009988" y="3271617"/>
            <a:ext cx="1510870" cy="400801"/>
            <a:chOff x="3009988" y="3271617"/>
            <a:chExt cx="1510870" cy="400801"/>
          </a:xfrm>
        </p:grpSpPr>
        <p:sp>
          <p:nvSpPr>
            <p:cNvPr id="23" name="Rounded Rectangle 15"/>
            <p:cNvSpPr/>
            <p:nvPr/>
          </p:nvSpPr>
          <p:spPr>
            <a:xfrm>
              <a:off x="3009988" y="3303940"/>
              <a:ext cx="1510870" cy="36847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Rounded Rectangle 16"/>
            <p:cNvSpPr/>
            <p:nvPr/>
          </p:nvSpPr>
          <p:spPr>
            <a:xfrm>
              <a:off x="3009988" y="3271617"/>
              <a:ext cx="1510870" cy="368478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QA</a:t>
              </a:r>
            </a:p>
          </p:txBody>
        </p:sp>
      </p:grpSp>
      <p:grpSp>
        <p:nvGrpSpPr>
          <p:cNvPr id="25" name="Group 17"/>
          <p:cNvGrpSpPr/>
          <p:nvPr/>
        </p:nvGrpSpPr>
        <p:grpSpPr>
          <a:xfrm>
            <a:off x="457200" y="2472964"/>
            <a:ext cx="3744697" cy="562801"/>
            <a:chOff x="659877" y="2634964"/>
            <a:chExt cx="3542020" cy="400801"/>
          </a:xfrm>
        </p:grpSpPr>
        <p:sp>
          <p:nvSpPr>
            <p:cNvPr id="26" name="Rounded Rectangle 18"/>
            <p:cNvSpPr/>
            <p:nvPr/>
          </p:nvSpPr>
          <p:spPr>
            <a:xfrm>
              <a:off x="659877" y="2667287"/>
              <a:ext cx="3542020" cy="36847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Rounded Rectangle 19"/>
            <p:cNvSpPr/>
            <p:nvPr/>
          </p:nvSpPr>
          <p:spPr>
            <a:xfrm>
              <a:off x="659877" y="2634964"/>
              <a:ext cx="3542020" cy="368478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1200" dirty="0" err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仪器合规性要求</a:t>
              </a:r>
              <a:endParaRPr lang="id-ID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8" name="Group 20"/>
          <p:cNvGrpSpPr/>
          <p:nvPr/>
        </p:nvGrpSpPr>
        <p:grpSpPr>
          <a:xfrm>
            <a:off x="8208500" y="3303941"/>
            <a:ext cx="2806300" cy="400801"/>
            <a:chOff x="8208500" y="3303941"/>
            <a:chExt cx="2806300" cy="400801"/>
          </a:xfrm>
          <a:solidFill>
            <a:srgbClr val="00B0F0"/>
          </a:solidFill>
        </p:grpSpPr>
        <p:sp>
          <p:nvSpPr>
            <p:cNvPr id="29" name="Rounded Rectangle 21"/>
            <p:cNvSpPr/>
            <p:nvPr/>
          </p:nvSpPr>
          <p:spPr>
            <a:xfrm>
              <a:off x="8208500" y="3336264"/>
              <a:ext cx="2806300" cy="36847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Rounded Rectangle 22"/>
            <p:cNvSpPr/>
            <p:nvPr/>
          </p:nvSpPr>
          <p:spPr>
            <a:xfrm>
              <a:off x="8208500" y="3303941"/>
              <a:ext cx="2806300" cy="36847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1200" dirty="0" err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熙迈验证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、</a:t>
              </a:r>
              <a:r>
                <a:rPr lang="id-ID" sz="1200" dirty="0" err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检测团队</a:t>
              </a:r>
              <a:endParaRPr lang="id-ID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1" name="Group 23"/>
          <p:cNvGrpSpPr/>
          <p:nvPr/>
        </p:nvGrpSpPr>
        <p:grpSpPr>
          <a:xfrm>
            <a:off x="8765283" y="2651125"/>
            <a:ext cx="1736462" cy="400801"/>
            <a:chOff x="8765283" y="2651125"/>
            <a:chExt cx="2806300" cy="400801"/>
          </a:xfrm>
          <a:solidFill>
            <a:srgbClr val="00B0F0"/>
          </a:solidFill>
        </p:grpSpPr>
        <p:sp>
          <p:nvSpPr>
            <p:cNvPr id="32" name="Rounded Rectangle 24"/>
            <p:cNvSpPr/>
            <p:nvPr/>
          </p:nvSpPr>
          <p:spPr>
            <a:xfrm>
              <a:off x="8765283" y="2683448"/>
              <a:ext cx="2806300" cy="36847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Rounded Rectangle 25"/>
            <p:cNvSpPr/>
            <p:nvPr/>
          </p:nvSpPr>
          <p:spPr>
            <a:xfrm>
              <a:off x="8765283" y="2651125"/>
              <a:ext cx="2806300" cy="36847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altLang="zh-CN" sz="1200" dirty="0" err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检测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、验证活动</a:t>
              </a:r>
              <a:endParaRPr lang="id-ID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4" name="Group 26"/>
          <p:cNvGrpSpPr/>
          <p:nvPr/>
        </p:nvGrpSpPr>
        <p:grpSpPr>
          <a:xfrm>
            <a:off x="5979967" y="4503394"/>
            <a:ext cx="1463305" cy="400801"/>
            <a:chOff x="5979967" y="4503394"/>
            <a:chExt cx="1463305" cy="400801"/>
          </a:xfrm>
        </p:grpSpPr>
        <p:sp>
          <p:nvSpPr>
            <p:cNvPr id="35" name="Rounded Rectangle 27"/>
            <p:cNvSpPr/>
            <p:nvPr/>
          </p:nvSpPr>
          <p:spPr>
            <a:xfrm>
              <a:off x="5979967" y="4535717"/>
              <a:ext cx="1463305" cy="36847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Rounded Rectangle 28"/>
            <p:cNvSpPr/>
            <p:nvPr/>
          </p:nvSpPr>
          <p:spPr>
            <a:xfrm>
              <a:off x="5979967" y="4503394"/>
              <a:ext cx="1463305" cy="368478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1200" dirty="0" err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合规性专家</a:t>
              </a:r>
              <a:endParaRPr lang="id-ID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7" name="Group 29"/>
          <p:cNvGrpSpPr/>
          <p:nvPr/>
        </p:nvGrpSpPr>
        <p:grpSpPr>
          <a:xfrm>
            <a:off x="3470244" y="4503394"/>
            <a:ext cx="1463305" cy="400801"/>
            <a:chOff x="3470244" y="4503394"/>
            <a:chExt cx="1463305" cy="400801"/>
          </a:xfrm>
        </p:grpSpPr>
        <p:sp>
          <p:nvSpPr>
            <p:cNvPr id="39" name="Rounded Rectangle 30"/>
            <p:cNvSpPr/>
            <p:nvPr/>
          </p:nvSpPr>
          <p:spPr>
            <a:xfrm>
              <a:off x="3470244" y="4535717"/>
              <a:ext cx="1463305" cy="368478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0" name="Rounded Rectangle 31"/>
            <p:cNvSpPr/>
            <p:nvPr/>
          </p:nvSpPr>
          <p:spPr>
            <a:xfrm>
              <a:off x="3470244" y="4503394"/>
              <a:ext cx="1463305" cy="368478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1200" dirty="0" err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Scientists</a:t>
              </a:r>
              <a:endParaRPr lang="id-ID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1" name="Group 32"/>
          <p:cNvGrpSpPr/>
          <p:nvPr/>
        </p:nvGrpSpPr>
        <p:grpSpPr>
          <a:xfrm>
            <a:off x="8489689" y="4503394"/>
            <a:ext cx="1728966" cy="400801"/>
            <a:chOff x="8489689" y="4503394"/>
            <a:chExt cx="1728966" cy="400801"/>
          </a:xfrm>
        </p:grpSpPr>
        <p:sp>
          <p:nvSpPr>
            <p:cNvPr id="42" name="Rounded Rectangle 33"/>
            <p:cNvSpPr/>
            <p:nvPr/>
          </p:nvSpPr>
          <p:spPr>
            <a:xfrm>
              <a:off x="8489689" y="4535717"/>
              <a:ext cx="1728966" cy="368478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3" name="Rounded Rectangle 34"/>
            <p:cNvSpPr/>
            <p:nvPr/>
          </p:nvSpPr>
          <p:spPr>
            <a:xfrm>
              <a:off x="8489689" y="4503394"/>
              <a:ext cx="1728966" cy="368478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1200" dirty="0" err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其它设备服务供应商</a:t>
              </a:r>
              <a:endParaRPr lang="id-ID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4" name="Group 35"/>
          <p:cNvGrpSpPr/>
          <p:nvPr/>
        </p:nvGrpSpPr>
        <p:grpSpPr>
          <a:xfrm>
            <a:off x="8824038" y="5269723"/>
            <a:ext cx="2506979" cy="400801"/>
            <a:chOff x="8824038" y="5269723"/>
            <a:chExt cx="2506979" cy="400801"/>
          </a:xfrm>
        </p:grpSpPr>
        <p:sp>
          <p:nvSpPr>
            <p:cNvPr id="45" name="Rounded Rectangle 36"/>
            <p:cNvSpPr/>
            <p:nvPr/>
          </p:nvSpPr>
          <p:spPr>
            <a:xfrm>
              <a:off x="8824038" y="5302046"/>
              <a:ext cx="2506979" cy="368478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6" name="Rounded Rectangle 37"/>
            <p:cNvSpPr/>
            <p:nvPr/>
          </p:nvSpPr>
          <p:spPr>
            <a:xfrm>
              <a:off x="8824038" y="5269723"/>
              <a:ext cx="2506979" cy="368478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1200" dirty="0" err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检测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、校准、验证、维修活动</a:t>
              </a:r>
              <a:endParaRPr lang="id-ID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7" name="Group 38"/>
          <p:cNvGrpSpPr/>
          <p:nvPr/>
        </p:nvGrpSpPr>
        <p:grpSpPr>
          <a:xfrm>
            <a:off x="5220269" y="5253560"/>
            <a:ext cx="3269420" cy="608153"/>
            <a:chOff x="5308469" y="5253560"/>
            <a:chExt cx="3181220" cy="400801"/>
          </a:xfrm>
        </p:grpSpPr>
        <p:sp>
          <p:nvSpPr>
            <p:cNvPr id="48" name="Rounded Rectangle 39"/>
            <p:cNvSpPr/>
            <p:nvPr/>
          </p:nvSpPr>
          <p:spPr>
            <a:xfrm>
              <a:off x="5308469" y="5285883"/>
              <a:ext cx="3181220" cy="36847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Rounded Rectangle 40"/>
            <p:cNvSpPr/>
            <p:nvPr/>
          </p:nvSpPr>
          <p:spPr>
            <a:xfrm>
              <a:off x="5308469" y="5253560"/>
              <a:ext cx="3181220" cy="368478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1200" dirty="0" err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仪器管理差距分析</a:t>
              </a:r>
              <a:endParaRPr lang="id-ID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0" name="Group 41"/>
          <p:cNvGrpSpPr/>
          <p:nvPr/>
        </p:nvGrpSpPr>
        <p:grpSpPr>
          <a:xfrm>
            <a:off x="1910687" y="5253560"/>
            <a:ext cx="2962706" cy="532676"/>
            <a:chOff x="2067093" y="5253560"/>
            <a:chExt cx="2806300" cy="400801"/>
          </a:xfrm>
        </p:grpSpPr>
        <p:sp>
          <p:nvSpPr>
            <p:cNvPr id="51" name="Rounded Rectangle 42"/>
            <p:cNvSpPr/>
            <p:nvPr/>
          </p:nvSpPr>
          <p:spPr>
            <a:xfrm>
              <a:off x="2067093" y="5285883"/>
              <a:ext cx="2806300" cy="368478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2" name="Rounded Rectangle 43"/>
            <p:cNvSpPr/>
            <p:nvPr/>
          </p:nvSpPr>
          <p:spPr>
            <a:xfrm>
              <a:off x="2067093" y="5253560"/>
              <a:ext cx="2806300" cy="368478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1200" dirty="0" err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仪器使用需求</a:t>
              </a:r>
              <a:endParaRPr lang="id-ID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3" name="Freeform 44"/>
          <p:cNvSpPr/>
          <p:nvPr/>
        </p:nvSpPr>
        <p:spPr>
          <a:xfrm>
            <a:off x="6244434" y="3278659"/>
            <a:ext cx="787872" cy="414710"/>
          </a:xfrm>
          <a:custGeom>
            <a:avLst/>
            <a:gdLst>
              <a:gd name="connsiteX0" fmla="*/ 0 w 787872"/>
              <a:gd name="connsiteY0" fmla="*/ 414710 h 414710"/>
              <a:gd name="connsiteX1" fmla="*/ 309333 w 787872"/>
              <a:gd name="connsiteY1" fmla="*/ 248146 h 414710"/>
              <a:gd name="connsiteX2" fmla="*/ 747837 w 787872"/>
              <a:gd name="connsiteY2" fmla="*/ 220952 h 414710"/>
              <a:gd name="connsiteX3" fmla="*/ 741038 w 787872"/>
              <a:gd name="connsiteY3" fmla="*/ 0 h 414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872" h="414710">
                <a:moveTo>
                  <a:pt x="0" y="414710"/>
                </a:moveTo>
                <a:cubicBezTo>
                  <a:pt x="92347" y="347574"/>
                  <a:pt x="184694" y="280439"/>
                  <a:pt x="309333" y="248146"/>
                </a:cubicBezTo>
                <a:cubicBezTo>
                  <a:pt x="433972" y="215853"/>
                  <a:pt x="675886" y="262310"/>
                  <a:pt x="747837" y="220952"/>
                </a:cubicBezTo>
                <a:cubicBezTo>
                  <a:pt x="819788" y="179594"/>
                  <a:pt x="780413" y="89797"/>
                  <a:pt x="741038" y="0"/>
                </a:cubicBezTo>
              </a:path>
            </a:pathLst>
          </a:custGeom>
          <a:noFill/>
          <a:ln w="38100">
            <a:solidFill>
              <a:schemeClr val="accent1">
                <a:lumMod val="75000"/>
              </a:schemeClr>
            </a:solidFill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Freeform 45"/>
          <p:cNvSpPr/>
          <p:nvPr/>
        </p:nvSpPr>
        <p:spPr>
          <a:xfrm>
            <a:off x="7002468" y="2381256"/>
            <a:ext cx="584673" cy="557478"/>
          </a:xfrm>
          <a:custGeom>
            <a:avLst/>
            <a:gdLst>
              <a:gd name="connsiteX0" fmla="*/ 0 w 584673"/>
              <a:gd name="connsiteY0" fmla="*/ 557478 h 557478"/>
              <a:gd name="connsiteX1" fmla="*/ 112176 w 584673"/>
              <a:gd name="connsiteY1" fmla="*/ 380716 h 557478"/>
              <a:gd name="connsiteX2" fmla="*/ 452102 w 584673"/>
              <a:gd name="connsiteY2" fmla="*/ 336526 h 557478"/>
              <a:gd name="connsiteX3" fmla="*/ 584673 w 584673"/>
              <a:gd name="connsiteY3" fmla="*/ 0 h 557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4673" h="557478">
                <a:moveTo>
                  <a:pt x="0" y="557478"/>
                </a:moveTo>
                <a:cubicBezTo>
                  <a:pt x="18413" y="487509"/>
                  <a:pt x="36826" y="417541"/>
                  <a:pt x="112176" y="380716"/>
                </a:cubicBezTo>
                <a:cubicBezTo>
                  <a:pt x="187526" y="343891"/>
                  <a:pt x="373353" y="399979"/>
                  <a:pt x="452102" y="336526"/>
                </a:cubicBezTo>
                <a:cubicBezTo>
                  <a:pt x="530851" y="273073"/>
                  <a:pt x="557762" y="136536"/>
                  <a:pt x="584673" y="0"/>
                </a:cubicBezTo>
              </a:path>
            </a:pathLst>
          </a:custGeom>
          <a:noFill/>
          <a:ln w="38100">
            <a:solidFill>
              <a:schemeClr val="accent1">
                <a:lumMod val="75000"/>
              </a:schemeClr>
            </a:solidFill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Freeform 46"/>
          <p:cNvSpPr/>
          <p:nvPr/>
        </p:nvSpPr>
        <p:spPr>
          <a:xfrm>
            <a:off x="6689737" y="2513826"/>
            <a:ext cx="364279" cy="421945"/>
          </a:xfrm>
          <a:custGeom>
            <a:avLst/>
            <a:gdLst>
              <a:gd name="connsiteX0" fmla="*/ 312731 w 364279"/>
              <a:gd name="connsiteY0" fmla="*/ 401112 h 401112"/>
              <a:gd name="connsiteX1" fmla="*/ 363720 w 364279"/>
              <a:gd name="connsiteY1" fmla="*/ 248145 h 401112"/>
              <a:gd name="connsiteX2" fmla="*/ 312731 w 364279"/>
              <a:gd name="connsiteY2" fmla="*/ 112175 h 401112"/>
              <a:gd name="connsiteX3" fmla="*/ 0 w 364279"/>
              <a:gd name="connsiteY3" fmla="*/ 0 h 401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79" h="401112">
                <a:moveTo>
                  <a:pt x="312731" y="401112"/>
                </a:moveTo>
                <a:cubicBezTo>
                  <a:pt x="338225" y="348706"/>
                  <a:pt x="363720" y="296301"/>
                  <a:pt x="363720" y="248145"/>
                </a:cubicBezTo>
                <a:cubicBezTo>
                  <a:pt x="363720" y="199989"/>
                  <a:pt x="373351" y="153532"/>
                  <a:pt x="312731" y="112175"/>
                </a:cubicBezTo>
                <a:cubicBezTo>
                  <a:pt x="252111" y="70818"/>
                  <a:pt x="126055" y="35409"/>
                  <a:pt x="0" y="0"/>
                </a:cubicBezTo>
              </a:path>
            </a:pathLst>
          </a:custGeom>
          <a:noFill/>
          <a:ln w="38100">
            <a:solidFill>
              <a:schemeClr val="accent1">
                <a:lumMod val="75000"/>
              </a:schemeClr>
            </a:solidFill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" name="Freeform 47"/>
          <p:cNvSpPr/>
          <p:nvPr/>
        </p:nvSpPr>
        <p:spPr>
          <a:xfrm>
            <a:off x="7996654" y="3650044"/>
            <a:ext cx="1136916" cy="409762"/>
          </a:xfrm>
          <a:custGeom>
            <a:avLst/>
            <a:gdLst>
              <a:gd name="connsiteX0" fmla="*/ 0 w 1136916"/>
              <a:gd name="connsiteY0" fmla="*/ 278145 h 409762"/>
              <a:gd name="connsiteX1" fmla="*/ 733606 w 1136916"/>
              <a:gd name="connsiteY1" fmla="*/ 396356 h 409762"/>
              <a:gd name="connsiteX2" fmla="*/ 1136916 w 1136916"/>
              <a:gd name="connsiteY2" fmla="*/ 0 h 40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6916" h="409762">
                <a:moveTo>
                  <a:pt x="0" y="278145"/>
                </a:moveTo>
                <a:cubicBezTo>
                  <a:pt x="272060" y="360429"/>
                  <a:pt x="544120" y="442714"/>
                  <a:pt x="733606" y="396356"/>
                </a:cubicBezTo>
                <a:cubicBezTo>
                  <a:pt x="923092" y="349999"/>
                  <a:pt x="1030004" y="174999"/>
                  <a:pt x="1136916" y="0"/>
                </a:cubicBezTo>
              </a:path>
            </a:pathLst>
          </a:custGeom>
          <a:noFill/>
          <a:ln w="38100">
            <a:solidFill>
              <a:schemeClr val="accent2">
                <a:lumMod val="75000"/>
              </a:schemeClr>
            </a:solidFill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" name="Freeform 48"/>
          <p:cNvSpPr/>
          <p:nvPr/>
        </p:nvSpPr>
        <p:spPr>
          <a:xfrm>
            <a:off x="8531902" y="2832995"/>
            <a:ext cx="845092" cy="490230"/>
          </a:xfrm>
          <a:custGeom>
            <a:avLst/>
            <a:gdLst>
              <a:gd name="connsiteX0" fmla="*/ 758124 w 845092"/>
              <a:gd name="connsiteY0" fmla="*/ 490230 h 490230"/>
              <a:gd name="connsiteX1" fmla="*/ 778985 w 845092"/>
              <a:gd name="connsiteY1" fmla="*/ 340727 h 490230"/>
              <a:gd name="connsiteX2" fmla="*/ 24518 w 845092"/>
              <a:gd name="connsiteY2" fmla="*/ 337250 h 490230"/>
              <a:gd name="connsiteX3" fmla="*/ 257464 w 845092"/>
              <a:gd name="connsiteY3" fmla="*/ 0 h 490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5092" h="490230">
                <a:moveTo>
                  <a:pt x="758124" y="490230"/>
                </a:moveTo>
                <a:cubicBezTo>
                  <a:pt x="829688" y="428227"/>
                  <a:pt x="901253" y="366224"/>
                  <a:pt x="778985" y="340727"/>
                </a:cubicBezTo>
                <a:cubicBezTo>
                  <a:pt x="656717" y="315230"/>
                  <a:pt x="111438" y="394038"/>
                  <a:pt x="24518" y="337250"/>
                </a:cubicBezTo>
                <a:cubicBezTo>
                  <a:pt x="-62402" y="280462"/>
                  <a:pt x="97531" y="140231"/>
                  <a:pt x="257464" y="0"/>
                </a:cubicBezTo>
              </a:path>
            </a:pathLst>
          </a:custGeom>
          <a:noFill/>
          <a:ln w="38100">
            <a:solidFill>
              <a:schemeClr val="accent2">
                <a:lumMod val="75000"/>
              </a:schemeClr>
            </a:solidFill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Freeform 49"/>
          <p:cNvSpPr/>
          <p:nvPr/>
        </p:nvSpPr>
        <p:spPr>
          <a:xfrm>
            <a:off x="7982747" y="3956003"/>
            <a:ext cx="1422013" cy="570196"/>
          </a:xfrm>
          <a:custGeom>
            <a:avLst/>
            <a:gdLst>
              <a:gd name="connsiteX0" fmla="*/ 0 w 1422013"/>
              <a:gd name="connsiteY0" fmla="*/ 0 h 570196"/>
              <a:gd name="connsiteX1" fmla="*/ 305959 w 1422013"/>
              <a:gd name="connsiteY1" fmla="*/ 253807 h 570196"/>
              <a:gd name="connsiteX2" fmla="*/ 1223836 w 1422013"/>
              <a:gd name="connsiteY2" fmla="*/ 305959 h 570196"/>
              <a:gd name="connsiteX3" fmla="*/ 1422013 w 1422013"/>
              <a:gd name="connsiteY3" fmla="*/ 570196 h 570196"/>
              <a:gd name="connsiteX4" fmla="*/ 1422013 w 1422013"/>
              <a:gd name="connsiteY4" fmla="*/ 570196 h 570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2013" h="570196">
                <a:moveTo>
                  <a:pt x="0" y="0"/>
                </a:moveTo>
                <a:cubicBezTo>
                  <a:pt x="50993" y="101407"/>
                  <a:pt x="101986" y="202814"/>
                  <a:pt x="305959" y="253807"/>
                </a:cubicBezTo>
                <a:cubicBezTo>
                  <a:pt x="509932" y="304800"/>
                  <a:pt x="1037827" y="253228"/>
                  <a:pt x="1223836" y="305959"/>
                </a:cubicBezTo>
                <a:cubicBezTo>
                  <a:pt x="1409845" y="358691"/>
                  <a:pt x="1422013" y="570196"/>
                  <a:pt x="1422013" y="570196"/>
                </a:cubicBezTo>
                <a:lnTo>
                  <a:pt x="1422013" y="570196"/>
                </a:ln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Freeform 50"/>
          <p:cNvSpPr/>
          <p:nvPr/>
        </p:nvSpPr>
        <p:spPr>
          <a:xfrm>
            <a:off x="9418492" y="4842589"/>
            <a:ext cx="634429" cy="448508"/>
          </a:xfrm>
          <a:custGeom>
            <a:avLst/>
            <a:gdLst>
              <a:gd name="connsiteX0" fmla="*/ 3652 w 634429"/>
              <a:gd name="connsiteY0" fmla="*/ 0 h 448508"/>
              <a:gd name="connsiteX1" fmla="*/ 83619 w 634429"/>
              <a:gd name="connsiteY1" fmla="*/ 236423 h 448508"/>
              <a:gd name="connsiteX2" fmla="*/ 566895 w 634429"/>
              <a:gd name="connsiteY2" fmla="*/ 288575 h 448508"/>
              <a:gd name="connsiteX3" fmla="*/ 619047 w 634429"/>
              <a:gd name="connsiteY3" fmla="*/ 448508 h 448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4429" h="448508">
                <a:moveTo>
                  <a:pt x="3652" y="0"/>
                </a:moveTo>
                <a:cubicBezTo>
                  <a:pt x="-3302" y="94163"/>
                  <a:pt x="-10255" y="188327"/>
                  <a:pt x="83619" y="236423"/>
                </a:cubicBezTo>
                <a:cubicBezTo>
                  <a:pt x="177493" y="284519"/>
                  <a:pt x="477657" y="253228"/>
                  <a:pt x="566895" y="288575"/>
                </a:cubicBezTo>
                <a:cubicBezTo>
                  <a:pt x="656133" y="323922"/>
                  <a:pt x="637590" y="386215"/>
                  <a:pt x="619047" y="448508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0" name="Freeform 51"/>
          <p:cNvSpPr/>
          <p:nvPr/>
        </p:nvSpPr>
        <p:spPr>
          <a:xfrm>
            <a:off x="6265205" y="4143751"/>
            <a:ext cx="631624" cy="385925"/>
          </a:xfrm>
          <a:custGeom>
            <a:avLst/>
            <a:gdLst>
              <a:gd name="connsiteX0" fmla="*/ 0 w 631624"/>
              <a:gd name="connsiteY0" fmla="*/ 0 h 385925"/>
              <a:gd name="connsiteX1" fmla="*/ 118211 w 631624"/>
              <a:gd name="connsiteY1" fmla="*/ 191224 h 385925"/>
              <a:gd name="connsiteX2" fmla="*/ 587580 w 631624"/>
              <a:gd name="connsiteY2" fmla="*/ 173840 h 385925"/>
              <a:gd name="connsiteX3" fmla="*/ 584103 w 631624"/>
              <a:gd name="connsiteY3" fmla="*/ 385925 h 3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1624" h="385925">
                <a:moveTo>
                  <a:pt x="0" y="0"/>
                </a:moveTo>
                <a:cubicBezTo>
                  <a:pt x="10140" y="81125"/>
                  <a:pt x="20281" y="162251"/>
                  <a:pt x="118211" y="191224"/>
                </a:cubicBezTo>
                <a:cubicBezTo>
                  <a:pt x="216141" y="220197"/>
                  <a:pt x="509931" y="141390"/>
                  <a:pt x="587580" y="173840"/>
                </a:cubicBezTo>
                <a:cubicBezTo>
                  <a:pt x="665229" y="206290"/>
                  <a:pt x="624666" y="296107"/>
                  <a:pt x="584103" y="385925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" name="Freeform 52"/>
          <p:cNvSpPr/>
          <p:nvPr/>
        </p:nvSpPr>
        <p:spPr>
          <a:xfrm>
            <a:off x="6674419" y="4884310"/>
            <a:ext cx="237471" cy="385926"/>
          </a:xfrm>
          <a:custGeom>
            <a:avLst/>
            <a:gdLst>
              <a:gd name="connsiteX0" fmla="*/ 18433 w 237471"/>
              <a:gd name="connsiteY0" fmla="*/ 0 h 385926"/>
              <a:gd name="connsiteX1" fmla="*/ 21910 w 237471"/>
              <a:gd name="connsiteY1" fmla="*/ 205132 h 385926"/>
              <a:gd name="connsiteX2" fmla="*/ 237471 w 237471"/>
              <a:gd name="connsiteY2" fmla="*/ 385926 h 385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471" h="385926">
                <a:moveTo>
                  <a:pt x="18433" y="0"/>
                </a:moveTo>
                <a:cubicBezTo>
                  <a:pt x="1918" y="70405"/>
                  <a:pt x="-14596" y="140811"/>
                  <a:pt x="21910" y="205132"/>
                </a:cubicBezTo>
                <a:cubicBezTo>
                  <a:pt x="58416" y="269453"/>
                  <a:pt x="147943" y="327689"/>
                  <a:pt x="237471" y="385926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2" name="Freeform 53"/>
          <p:cNvSpPr/>
          <p:nvPr/>
        </p:nvSpPr>
        <p:spPr>
          <a:xfrm>
            <a:off x="4234750" y="3931666"/>
            <a:ext cx="483276" cy="598010"/>
          </a:xfrm>
          <a:custGeom>
            <a:avLst/>
            <a:gdLst>
              <a:gd name="connsiteX0" fmla="*/ 483276 w 483276"/>
              <a:gd name="connsiteY0" fmla="*/ 0 h 598010"/>
              <a:gd name="connsiteX1" fmla="*/ 111258 w 483276"/>
              <a:gd name="connsiteY1" fmla="*/ 184270 h 598010"/>
              <a:gd name="connsiteX2" fmla="*/ 0 w 483276"/>
              <a:gd name="connsiteY2" fmla="*/ 598010 h 598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3276" h="598010">
                <a:moveTo>
                  <a:pt x="483276" y="0"/>
                </a:moveTo>
                <a:cubicBezTo>
                  <a:pt x="337540" y="42301"/>
                  <a:pt x="191804" y="84602"/>
                  <a:pt x="111258" y="184270"/>
                </a:cubicBezTo>
                <a:cubicBezTo>
                  <a:pt x="30712" y="283938"/>
                  <a:pt x="15356" y="440974"/>
                  <a:pt x="0" y="598010"/>
                </a:cubicBezTo>
              </a:path>
            </a:pathLst>
          </a:custGeom>
          <a:noFill/>
          <a:ln w="38100">
            <a:solidFill>
              <a:schemeClr val="accent5">
                <a:lumMod val="75000"/>
              </a:schemeClr>
            </a:solidFill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reeform 54"/>
          <p:cNvSpPr/>
          <p:nvPr/>
        </p:nvSpPr>
        <p:spPr>
          <a:xfrm>
            <a:off x="3620514" y="4880834"/>
            <a:ext cx="506455" cy="403309"/>
          </a:xfrm>
          <a:custGeom>
            <a:avLst/>
            <a:gdLst>
              <a:gd name="connsiteX0" fmla="*/ 506455 w 506455"/>
              <a:gd name="connsiteY0" fmla="*/ 0 h 403309"/>
              <a:gd name="connsiteX1" fmla="*/ 315230 w 506455"/>
              <a:gd name="connsiteY1" fmla="*/ 212085 h 403309"/>
              <a:gd name="connsiteX2" fmla="*/ 26656 w 506455"/>
              <a:gd name="connsiteY2" fmla="*/ 180794 h 403309"/>
              <a:gd name="connsiteX3" fmla="*/ 30132 w 506455"/>
              <a:gd name="connsiteY3" fmla="*/ 403309 h 403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6455" h="403309">
                <a:moveTo>
                  <a:pt x="506455" y="0"/>
                </a:moveTo>
                <a:cubicBezTo>
                  <a:pt x="450826" y="90976"/>
                  <a:pt x="395197" y="181953"/>
                  <a:pt x="315230" y="212085"/>
                </a:cubicBezTo>
                <a:cubicBezTo>
                  <a:pt x="235263" y="242217"/>
                  <a:pt x="74172" y="148923"/>
                  <a:pt x="26656" y="180794"/>
                </a:cubicBezTo>
                <a:cubicBezTo>
                  <a:pt x="-20860" y="212665"/>
                  <a:pt x="4636" y="307987"/>
                  <a:pt x="30132" y="403309"/>
                </a:cubicBezTo>
              </a:path>
            </a:pathLst>
          </a:custGeom>
          <a:noFill/>
          <a:ln w="38100">
            <a:solidFill>
              <a:schemeClr val="accent5">
                <a:lumMod val="75000"/>
              </a:schemeClr>
            </a:solidFill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" name="Freeform 55"/>
          <p:cNvSpPr/>
          <p:nvPr/>
        </p:nvSpPr>
        <p:spPr>
          <a:xfrm>
            <a:off x="3647170" y="3622230"/>
            <a:ext cx="1063902" cy="358311"/>
          </a:xfrm>
          <a:custGeom>
            <a:avLst/>
            <a:gdLst>
              <a:gd name="connsiteX0" fmla="*/ 1063902 w 1063902"/>
              <a:gd name="connsiteY0" fmla="*/ 295528 h 358311"/>
              <a:gd name="connsiteX1" fmla="*/ 445031 w 1063902"/>
              <a:gd name="connsiteY1" fmla="*/ 271191 h 358311"/>
              <a:gd name="connsiteX2" fmla="*/ 76489 w 1063902"/>
              <a:gd name="connsiteY2" fmla="*/ 347680 h 358311"/>
              <a:gd name="connsiteX3" fmla="*/ 0 w 1063902"/>
              <a:gd name="connsiteY3" fmla="*/ 0 h 358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3902" h="358311">
                <a:moveTo>
                  <a:pt x="1063902" y="295528"/>
                </a:moveTo>
                <a:cubicBezTo>
                  <a:pt x="836751" y="279013"/>
                  <a:pt x="609600" y="262499"/>
                  <a:pt x="445031" y="271191"/>
                </a:cubicBezTo>
                <a:cubicBezTo>
                  <a:pt x="280462" y="279883"/>
                  <a:pt x="150661" y="392878"/>
                  <a:pt x="76489" y="347680"/>
                </a:cubicBezTo>
                <a:cubicBezTo>
                  <a:pt x="2317" y="302482"/>
                  <a:pt x="1158" y="151241"/>
                  <a:pt x="0" y="0"/>
                </a:cubicBezTo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6" name="Freeform 56"/>
          <p:cNvSpPr/>
          <p:nvPr/>
        </p:nvSpPr>
        <p:spPr>
          <a:xfrm>
            <a:off x="2634695" y="2982498"/>
            <a:ext cx="1106348" cy="295528"/>
          </a:xfrm>
          <a:custGeom>
            <a:avLst/>
            <a:gdLst>
              <a:gd name="connsiteX0" fmla="*/ 1106348 w 1106348"/>
              <a:gd name="connsiteY0" fmla="*/ 295528 h 295528"/>
              <a:gd name="connsiteX1" fmla="*/ 831681 w 1106348"/>
              <a:gd name="connsiteY1" fmla="*/ 173840 h 295528"/>
              <a:gd name="connsiteX2" fmla="*/ 118935 w 1106348"/>
              <a:gd name="connsiteY2" fmla="*/ 215562 h 295528"/>
              <a:gd name="connsiteX3" fmla="*/ 7678 w 1106348"/>
              <a:gd name="connsiteY3" fmla="*/ 0 h 295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6348" h="295528">
                <a:moveTo>
                  <a:pt x="1106348" y="295528"/>
                </a:moveTo>
                <a:cubicBezTo>
                  <a:pt x="1051299" y="241348"/>
                  <a:pt x="996250" y="187168"/>
                  <a:pt x="831681" y="173840"/>
                </a:cubicBezTo>
                <a:cubicBezTo>
                  <a:pt x="667112" y="160512"/>
                  <a:pt x="256269" y="244535"/>
                  <a:pt x="118935" y="215562"/>
                </a:cubicBezTo>
                <a:cubicBezTo>
                  <a:pt x="-18399" y="186589"/>
                  <a:pt x="-5361" y="93294"/>
                  <a:pt x="7678" y="0"/>
                </a:cubicBezTo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7" name="Group 11"/>
          <p:cNvGrpSpPr/>
          <p:nvPr/>
        </p:nvGrpSpPr>
        <p:grpSpPr>
          <a:xfrm>
            <a:off x="5921928" y="1303536"/>
            <a:ext cx="2074725" cy="400801"/>
            <a:chOff x="6978819" y="2049705"/>
            <a:chExt cx="1510870" cy="400801"/>
          </a:xfrm>
        </p:grpSpPr>
        <p:sp>
          <p:nvSpPr>
            <p:cNvPr id="68" name="Rounded Rectangle 12"/>
            <p:cNvSpPr/>
            <p:nvPr/>
          </p:nvSpPr>
          <p:spPr>
            <a:xfrm>
              <a:off x="6978819" y="2082028"/>
              <a:ext cx="1510870" cy="368478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200">
                <a:solidFill>
                  <a:schemeClr val="bg2"/>
                </a:solidFill>
                <a:latin typeface="+mj-lt"/>
              </a:endParaRPr>
            </a:p>
          </p:txBody>
        </p:sp>
        <p:sp>
          <p:nvSpPr>
            <p:cNvPr id="69" name="Rounded Rectangle 13"/>
            <p:cNvSpPr/>
            <p:nvPr/>
          </p:nvSpPr>
          <p:spPr>
            <a:xfrm>
              <a:off x="6978819" y="2049705"/>
              <a:ext cx="1510870" cy="368478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>
                  <a:solidFill>
                    <a:schemeClr val="bg2"/>
                  </a:solidFill>
                  <a:latin typeface="+mj-lt"/>
                </a:rPr>
                <a:t>现场活动、协调活动</a:t>
              </a:r>
              <a:endParaRPr lang="id-ID" sz="1200" dirty="0">
                <a:solidFill>
                  <a:schemeClr val="bg2"/>
                </a:solidFill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000"/>
                            </p:stCondLst>
                            <p:childTnLst>
                              <p:par>
                                <p:cTn id="8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500"/>
                            </p:stCondLst>
                            <p:childTnLst>
                              <p:par>
                                <p:cTn id="8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5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000"/>
                            </p:stCondLst>
                            <p:childTnLst>
                              <p:par>
                                <p:cTn id="10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9500"/>
                            </p:stCondLst>
                            <p:childTnLst>
                              <p:par>
                                <p:cTn id="10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4" grpId="0" animBg="1"/>
      <p:bldP spid="65" grpId="0" animBg="1"/>
      <p:bldP spid="6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61624" y="265324"/>
            <a:ext cx="449866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思源黑体" panose="020B0400000000000000" pitchFamily="34" charset="-122"/>
              </a:rPr>
              <a:t>仪器服务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400000000000000" pitchFamily="34" charset="-122"/>
              </a:rPr>
              <a:t>·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400000000000000" pitchFamily="34" charset="-122"/>
              </a:rPr>
              <a:t> 仪器搬迁服务</a:t>
            </a:r>
            <a:endParaRPr kumimoji="0" lang="zh-CN" alt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aphicFrame>
        <p:nvGraphicFramePr>
          <p:cNvPr id="70" name="图示 69"/>
          <p:cNvGraphicFramePr/>
          <p:nvPr/>
        </p:nvGraphicFramePr>
        <p:xfrm>
          <a:off x="1600199" y="1352550"/>
          <a:ext cx="8414657" cy="4895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df1ad6a2-6415-4fe3-9bfd-2e582f630818"/>
  <p:tag name="COMMONDATA" val="eyJoZGlkIjoiNjgxOGIyZGQ4YzJkZTdhMjg1M2Q4MTZmZTViMDU5Y2Y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此处添加大标题内容"/>
  <p:tag name="KSO_WM_UNIT_NOCLEAR" val="0"/>
  <p:tag name="KSO_WM_UNIT_VALUE" val="2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3287_1*a*1"/>
  <p:tag name="KSO_WM_TEMPLATE_CATEGORY" val="diagram"/>
  <p:tag name="KSO_WM_TEMPLATE_INDEX" val="20213287"/>
  <p:tag name="KSO_WM_UNIT_LAYERLEVEL" val="1"/>
  <p:tag name="KSO_WM_TAG_VERSION" val="1.0"/>
  <p:tag name="KSO_WM_BEAUTIFY_FLAG" val="#wm#"/>
  <p:tag name="KSO_WM_UNIT_SHOW_EDIT_AREA_INDICATION" val="1"/>
  <p:tag name="KSO_WM_UNIT_DEFAULT_FONT" val="24;44;4"/>
  <p:tag name="KSO_WM_UNIT_BLOCK" val="0"/>
  <p:tag name="KSO_WM_UNIT_DEC_AREA_ID" val="6dda1a4001b7433595152f42c4fe1600"/>
  <p:tag name="KSO_WM_CHIP_GROUPID" val="5f0681562c9c209bb8bb14eb"/>
  <p:tag name="KSO_WM_CHIP_XID" val="5f0681562c9c209bb8bb14ec"/>
  <p:tag name="KSO_WM_CHIP_FILLAREA_FILL_RULE" val="{&quot;fill_align&quot;:&quot;ct&quot;,&quot;fill_mode&quot;:&quot;full&quot;,&quot;sacle_strategy&quot;:&quot;smart&quot;}"/>
  <p:tag name="KSO_WM_ASSEMBLE_CHIP_INDEX" val="1855d10323044cb08839c291b671d65a"/>
  <p:tag name="KSO_WM_UNIT_TEXT_FILL_FORE_SCHEMECOLOR_INDEX_BRIGHTNESS" val="0"/>
  <p:tag name="KSO_WM_UNIT_TEXT_FILL_FORE_SCHEMECOLOR_INDEX" val="13"/>
  <p:tag name="KSO_WM_UNIT_TEXT_FILL_TYPE" val="1"/>
  <p:tag name="KSO_WM_TEMPLATE_ASSEMBLE_XID" val="60656ed74054ed1e2fb80077"/>
  <p:tag name="KSO_WM_TEMPLATE_ASSEMBLE_GROUPID" val="60656ed74054ed1e2fb8007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此处可添加副标题"/>
  <p:tag name="KSO_WM_UNIT_NOCLEAR" val="0"/>
  <p:tag name="KSO_WM_UNIT_SHOW_EDIT_AREA_INDICATION" val="1"/>
  <p:tag name="KSO_WM_UNIT_VALUE" val="48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diagram20213287_1*b*1"/>
  <p:tag name="KSO_WM_TEMPLATE_CATEGORY" val="diagram"/>
  <p:tag name="KSO_WM_TEMPLATE_INDEX" val="20213287"/>
  <p:tag name="KSO_WM_UNIT_LAYERLEVEL" val="1"/>
  <p:tag name="KSO_WM_TAG_VERSION" val="1.0"/>
  <p:tag name="KSO_WM_BEAUTIFY_FLAG" val="#wm#"/>
  <p:tag name="KSO_WM_UNIT_DEFAULT_FONT" val="18;24;2"/>
  <p:tag name="KSO_WM_UNIT_BLOCK" val="0"/>
  <p:tag name="KSO_WM_UNIT_DEC_AREA_ID" val="5f78a834ed7b4d5c9457f00de55d230b"/>
  <p:tag name="KSO_WM_CHIP_GROUPID" val="5f0681562c9c209bb8bb14eb"/>
  <p:tag name="KSO_WM_CHIP_XID" val="5f0681562c9c209bb8bb14ec"/>
  <p:tag name="KSO_WM_CHIP_FILLAREA_FILL_RULE" val="{&quot;fill_align&quot;:&quot;ct&quot;,&quot;fill_mode&quot;:&quot;full&quot;,&quot;sacle_strategy&quot;:&quot;smart&quot;}"/>
  <p:tag name="KSO_WM_ASSEMBLE_CHIP_INDEX" val="1855d10323044cb08839c291b671d65a"/>
  <p:tag name="KSO_WM_UNIT_TEXT_FILL_FORE_SCHEMECOLOR_INDEX_BRIGHTNESS" val="-0.25"/>
  <p:tag name="KSO_WM_UNIT_TEXT_FILL_FORE_SCHEMECOLOR_INDEX" val="14"/>
  <p:tag name="KSO_WM_UNIT_TEXT_FILL_TYPE" val="1"/>
  <p:tag name="KSO_WM_TEMPLATE_ASSEMBLE_XID" val="60656ed74054ed1e2fb80077"/>
  <p:tag name="KSO_WM_TEMPLATE_ASSEMBLE_GROUPID" val="60656ed74054ed1e2fb8007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3287_1*f*1"/>
  <p:tag name="KSO_WM_TEMPLATE_CATEGORY" val="diagram"/>
  <p:tag name="KSO_WM_TEMPLATE_INDEX" val="20213287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10"/>
  <p:tag name="KSO_WM_UNIT_SHOW_EDIT_AREA_INDICATION" val="1"/>
  <p:tag name="KSO_WM_CHIP_GROUPID" val="5e6b05596848fb12bee65ac8"/>
  <p:tag name="KSO_WM_CHIP_XID" val="5e6b05596848fb12bee65aca"/>
  <p:tag name="KSO_WM_UNIT_DEC_AREA_ID" val="101d1bb0e437437fad1e07a8f5619d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89b91eac6efd47f4aae29924790d20d6"/>
  <p:tag name="KSO_WM_UNIT_TEXT_FILL_FORE_SCHEMECOLOR_INDEX_BRIGHTNESS" val="0.25"/>
  <p:tag name="KSO_WM_UNIT_TEXT_FILL_FORE_SCHEMECOLOR_INDEX" val="13"/>
  <p:tag name="KSO_WM_UNIT_TEXT_FILL_TYPE" val="1"/>
  <p:tag name="KSO_WM_TEMPLATE_ASSEMBLE_XID" val="60656ed74054ed1e2fb80077"/>
  <p:tag name="KSO_WM_TEMPLATE_ASSEMBLE_GROUPID" val="60656ed74054ed1e2fb8007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915*1253"/>
  <p:tag name="KSO_WM_UNIT_HIGHLIGHT" val="0"/>
  <p:tag name="KSO_WM_UNIT_COMPATIBLE" val="0"/>
  <p:tag name="KSO_WM_UNIT_DIAGRAM_ISNUMVISUAL" val="0"/>
  <p:tag name="KSO_WM_UNIT_DIAGRAM_ISREFERUNIT" val="0"/>
  <p:tag name="KSO_WM_UNIT_TYPE" val="d"/>
  <p:tag name="KSO_WM_UNIT_INDEX" val="1"/>
  <p:tag name="KSO_WM_UNIT_ID" val="diagram20213287_1*d*1"/>
  <p:tag name="KSO_WM_TEMPLATE_CATEGORY" val="diagram"/>
  <p:tag name="KSO_WM_TEMPLATE_INDEX" val="20213287"/>
  <p:tag name="KSO_WM_UNIT_LAYERLEVEL" val="1"/>
  <p:tag name="KSO_WM_TAG_VERSION" val="1.0"/>
  <p:tag name="KSO_WM_BEAUTIFY_FLAG" val="#wm#"/>
  <p:tag name="KSO_WM_CHIP_GROUPID" val="5e7310da9a230a26b9e88a19"/>
  <p:tag name="KSO_WM_CHIP_XID" val="5e7310da9a230a26b9e88a1a"/>
  <p:tag name="KSO_WM_UNIT_DEC_AREA_ID" val="1fe0fb94158c48d2868cea1e79ef151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a796961fd1a545c38f9e44ed40f9451e"/>
  <p:tag name="KSO_WM_TEMPLATE_ASSEMBLE_XID" val="60656ed74054ed1e2fb80077"/>
  <p:tag name="KSO_WM_TEMPLATE_ASSEMBLE_GROUPID" val="60656ed74054ed1e2fb8007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diagram20212226_1"/>
  <p:tag name="KSO_WM_TEMPLATE_SUBCATEGORY" val="21"/>
  <p:tag name="KSO_WM_TEMPLATE_MASTER_TYPE" val="0"/>
  <p:tag name="KSO_WM_TEMPLATE_COLOR_TYPE" val="1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12226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eecab20a758c1ec0b7089d3"/>
  <p:tag name="KSO_WM_SLIDE_TYPE" val="text"/>
  <p:tag name="KSO_WM_SLIDE_SUBTYPE" val="picTxt"/>
  <p:tag name="KSO_WM_SLIDE_SIZE" val="864*396"/>
  <p:tag name="KSO_WM_SLIDE_POSITION" val="48*72"/>
  <p:tag name="KSO_WM_SLIDE_LAYOUT" val="a_b_d_f"/>
  <p:tag name="KSO_WM_SLIDE_LAYOUT_CNT" val="1_1_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direction&quot;:1,&quot;id&quot;:&quot;2022-12-15T19:34:15&quot;,&quot;maxSize&quot;:{&quot;size1&quot;:49.999663487757665},&quot;minSize&quot;:{&quot;size1&quot;:36.19966348775767},&quot;normalSize&quot;:{&quot;size1&quot;:49.580913487757655},&quot;subLayout&quot;:[{&quot;id&quot;:&quot;2022-12-15T19:34:15&quot;,&quot;maxSize&quot;:{&quot;size1&quot;:46.69997250216741},&quot;minSize&quot;:{&quot;size1&quot;:19.999972502167417},&quot;normalSize&quot;:{&quot;size1&quot;:30.433305835500747},&quot;subLayout&quot;:[{&quot;id&quot;:&quot;2022-12-15T19:34:15&quot;,&quot;margin&quot;:{&quot;bottom&quot;:0.02600000612437725,&quot;left&quot;:1.6929999589920044,&quot;right&quot;:0.02600000612437725,&quot;top&quot;:1.6929999589920044},&quot;type&quot;:0},{&quot;id&quot;:&quot;2022-12-15T19:34:15&quot;,&quot;margin&quot;:{&quot;bottom&quot;:1.6929999589920044,&quot;left&quot;:1.6929999589920044,&quot;right&quot;:0.02600000612437725,&quot;top&quot;:0.8199999928474426},&quot;type&quot;:0}],&quot;type&quot;:0},{&quot;id&quot;:&quot;2022-12-15T19:34:15&quot;,&quot;margin&quot;:{&quot;bottom&quot;:1.6929999589920044,&quot;left&quot;:1.243999719619751,&quot;right&quot;:1.6929999589920044,&quot;top&quot;:1.6929999589920044},&quot;type&quot;:0}],&quot;type&quot;:0}"/>
  <p:tag name="KSO_WM_SLIDE_BACKGROUND" val="[&quot;general&quot;]"/>
  <p:tag name="KSO_WM_SLIDE_RATIO" val="1.777778"/>
  <p:tag name="KSO_WM_CHIP_FILLPROP" val="[[{&quot;text_align&quot;:&quot;lb&quot;,&quot;text_direction&quot;:&quot;horizontal&quot;,&quot;support_big_font&quot;:false,&quot;picture_toward&quot;:0,&quot;picture_dockside&quot;:[],&quot;fill_id&quot;:&quot;b7340f5df43247b388bf8111af5beefc&quot;,&quot;fill_align&quot;:&quot;lb&quot;,&quot;chip_types&quot;:[&quot;header&quot;]},{&quot;text_align&quot;:&quot;lt&quot;,&quot;text_direction&quot;:&quot;horizontal&quot;,&quot;support_big_font&quot;:false,&quot;picture_toward&quot;:0,&quot;picture_dockside&quot;:[],&quot;fill_id&quot;:&quot;39e5b8525f65425eb1a46efefc99b092&quot;,&quot;fill_align&quot;:&quot;lt&quot;,&quot;chip_types&quot;:[&quot;pictext&quot;,&quot;text&quot;,&quot;picture&quot;,&quot;chart&quot;,&quot;table&quot;,&quot;video&quot;]},{&quot;text_align&quot;:&quot;lm&quot;,&quot;text_direction&quot;:&quot;horizontal&quot;,&quot;support_features&quot;:[&quot;collage&quot;,&quot;carousel&quot;,&quot;creativecrop&quot;],&quot;support_big_font&quot;:false,&quot;picture_toward&quot;:0,&quot;picture_dockside&quot;:[],&quot;fill_id&quot;:&quot;36771e6c83554b7eb13570d10bad3e3b&quot;,&quot;fill_align&quot;:&quot;cm&quot;,&quot;chip_types&quot;:[&quot;diagram&quot;,&quot;pictext&quot;,&quot;text&quot;,&quot;picture&quot;,&quot;chart&quot;,&quot;table&quot;,&quot;video&quot;]}],[{&quot;text_align&quot;:&quot;lb&quot;,&quot;text_direction&quot;:&quot;horizontal&quot;,&quot;support_big_font&quot;:false,&quot;picture_toward&quot;:0,&quot;picture_dockside&quot;:[],&quot;fill_id&quot;:&quot;b7340f5df43247b388bf8111af5beefc&quot;,&quot;fill_align&quot;:&quot;lb&quot;,&quot;chip_types&quot;:[&quot;text&quot;,&quot;header&quot;]},{&quot;text_align&quot;:&quot;lt&quot;,&quot;text_direction&quot;:&quot;horizontal&quot;,&quot;support_big_font&quot;:false,&quot;picture_toward&quot;:0,&quot;picture_dockside&quot;:[],&quot;fill_id&quot;:&quot;39e5b8525f65425eb1a46efefc99b092&quot;,&quot;fill_align&quot;:&quot;lt&quot;,&quot;chip_types&quot;:[&quot;picture&quot;]},{&quot;text_align&quot;:&quot;lm&quot;,&quot;text_direction&quot;:&quot;horizontal&quot;,&quot;support_features&quot;:[&quot;collage&quot;],&quot;support_big_font&quot;:false,&quot;picture_toward&quot;:0,&quot;picture_dockside&quot;:[],&quot;fill_id&quot;:&quot;36771e6c83554b7eb13570d10bad3e3b&quot;,&quot;fill_align&quot;:&quot;rm&quot;,&quot;chip_types&quot;:[&quot;pictext&quot;,&quot;picture&quot;,&quot;chart&quot;,&quot;table&quot;,&quot;video&quot;]}]]"/>
  <p:tag name="KSO_WM_CHIP_DECFILLPROP" val="[]"/>
  <p:tag name="KSO_WM_CHIP_GROUPID" val="5eecab20a758c1ec0b7089d1"/>
  <p:tag name="KSO_WM_SLIDE_BK_DARK_LIGHT" val="2"/>
  <p:tag name="KSO_WM_SLIDE_BACKGROUND_TYPE" val="general"/>
  <p:tag name="KSO_WM_SLIDE_SUPPORT_FEATURE_TYPE" val="0"/>
  <p:tag name="KSO_WM_TEMPLATE_ASSEMBLE_XID" val="639b06370c9383becde71a0f"/>
  <p:tag name="KSO_WM_TEMPLATE_ASSEMBLE_GROUPID" val="639b06370c9383becde71a0f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添加标题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2226_1*a*1"/>
  <p:tag name="KSO_WM_TEMPLATE_CATEGORY" val="diagram"/>
  <p:tag name="KSO_WM_TEMPLATE_INDEX" val="20212226"/>
  <p:tag name="KSO_WM_UNIT_LAYERLEVEL" val="1"/>
  <p:tag name="KSO_WM_TAG_VERSION" val="1.0"/>
  <p:tag name="KSO_WM_BEAUTIFY_FLAG" val="#wm#"/>
  <p:tag name="KSO_WM_UNIT_SHOW_EDIT_AREA_INDICATION" val="1"/>
  <p:tag name="KSO_WM_UNIT_DEFAULT_FONT" val="24;44;4"/>
  <p:tag name="KSO_WM_UNIT_BLOCK" val="0"/>
  <p:tag name="KSO_WM_UNIT_DEC_AREA_ID" val="b4d5cc6a82b244cdad0a91848d3cf7d3"/>
  <p:tag name="KSO_WM_CHIP_GROUPID" val="5f0681562c9c209bb8bb14eb"/>
  <p:tag name="KSO_WM_CHIP_XID" val="5f0681562c9c209bb8bb14ec"/>
  <p:tag name="KSO_WM_CHIP_FILLAREA_FILL_RULE" val="{&quot;fill_align&quot;:&quot;lb&quot;,&quot;fill_mode&quot;:&quot;full&quot;,&quot;sacle_strategy&quot;:&quot;smart&quot;}"/>
  <p:tag name="KSO_WM_ASSEMBLE_CHIP_INDEX" val="2667580df79e419092cbaf378bccee29"/>
  <p:tag name="KSO_WM_UNIT_TEXT_FILL_FORE_SCHEMECOLOR_INDEX_BRIGHTNESS" val="0"/>
  <p:tag name="KSO_WM_UNIT_TEXT_FILL_FORE_SCHEMECOLOR_INDEX" val="13"/>
  <p:tag name="KSO_WM_UNIT_TEXT_FILL_TYPE" val="1"/>
  <p:tag name="KSO_WM_TEMPLATE_ASSEMBLE_XID" val="639b06370c9383becde71a0f"/>
  <p:tag name="KSO_WM_TEMPLATE_ASSEMBLE_GROUPID" val="639b06370c9383becde71a0f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添加副标题"/>
  <p:tag name="KSO_WM_UNIT_NOCLEAR" val="0"/>
  <p:tag name="KSO_WM_UNIT_SHOW_EDIT_AREA_INDICATION" val="1"/>
  <p:tag name="KSO_WM_UNIT_VALUE" val="18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diagram20212226_1*b*1"/>
  <p:tag name="KSO_WM_TEMPLATE_CATEGORY" val="diagram"/>
  <p:tag name="KSO_WM_TEMPLATE_INDEX" val="20212226"/>
  <p:tag name="KSO_WM_UNIT_LAYERLEVEL" val="1"/>
  <p:tag name="KSO_WM_TAG_VERSION" val="1.0"/>
  <p:tag name="KSO_WM_BEAUTIFY_FLAG" val="#wm#"/>
  <p:tag name="KSO_WM_UNIT_DEFAULT_FONT" val="18;24;2"/>
  <p:tag name="KSO_WM_UNIT_BLOCK" val="0"/>
  <p:tag name="KSO_WM_UNIT_DEC_AREA_ID" val="81b755160c52479eb43c211206092825"/>
  <p:tag name="KSO_WM_CHIP_GROUPID" val="5f0681562c9c209bb8bb14eb"/>
  <p:tag name="KSO_WM_CHIP_XID" val="5f0681562c9c209bb8bb14ec"/>
  <p:tag name="KSO_WM_CHIP_FILLAREA_FILL_RULE" val="{&quot;fill_align&quot;:&quot;lb&quot;,&quot;fill_mode&quot;:&quot;full&quot;,&quot;sacle_strategy&quot;:&quot;smart&quot;}"/>
  <p:tag name="KSO_WM_ASSEMBLE_CHIP_INDEX" val="2667580df79e419092cbaf378bccee29"/>
  <p:tag name="KSO_WM_UNIT_TEXT_FILL_FORE_SCHEMECOLOR_INDEX_BRIGHTNESS" val="-0.25"/>
  <p:tag name="KSO_WM_UNIT_TEXT_FILL_FORE_SCHEMECOLOR_INDEX" val="14"/>
  <p:tag name="KSO_WM_UNIT_TEXT_FILL_TYPE" val="1"/>
  <p:tag name="KSO_WM_TEMPLATE_ASSEMBLE_XID" val="639b06370c9383becde71a0f"/>
  <p:tag name="KSO_WM_TEMPLATE_ASSEMBLE_GROUPID" val="639b06370c9383becde71a0f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1073*1285"/>
  <p:tag name="KSO_WM_UNIT_HIGHLIGHT" val="0"/>
  <p:tag name="KSO_WM_UNIT_COMPATIBLE" val="0"/>
  <p:tag name="KSO_WM_UNIT_DIAGRAM_ISNUMVISUAL" val="0"/>
  <p:tag name="KSO_WM_UNIT_DIAGRAM_ISREFERUNIT" val="0"/>
  <p:tag name="KSO_WM_UNIT_TYPE" val="d"/>
  <p:tag name="KSO_WM_UNIT_INDEX" val="1"/>
  <p:tag name="KSO_WM_UNIT_ID" val="diagram20212226_1*d*1"/>
  <p:tag name="KSO_WM_TEMPLATE_CATEGORY" val="diagram"/>
  <p:tag name="KSO_WM_TEMPLATE_INDEX" val="20212226"/>
  <p:tag name="KSO_WM_UNIT_LAYERLEVEL" val="1"/>
  <p:tag name="KSO_WM_TAG_VERSION" val="1.0"/>
  <p:tag name="KSO_WM_BEAUTIFY_FLAG" val="#wm#"/>
  <p:tag name="KSO_WM_CHIP_GROUPID" val="5e7310da9a230a26b9e88a19"/>
  <p:tag name="KSO_WM_CHIP_XID" val="5e7310da9a230a26b9e88a1a"/>
  <p:tag name="KSO_WM_UNIT_DEC_AREA_ID" val="4f61f44a8e78432b9c80df4f26ede61f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55ede1e2dccf43318ea099cfe7d5e9a6"/>
  <p:tag name="KSO_WM_UNIT_SUPPORT_UNIT_TYPE" val="[&quot;d&quot;,&quot;α&quot;,&quot;β&quot;,&quot;θ&quot;]"/>
  <p:tag name="KSO_WM_TEMPLATE_ASSEMBLE_XID" val="639b06370c9383becde71a0f"/>
  <p:tag name="KSO_WM_TEMPLATE_ASSEMBLE_GROUPID" val="639b06370c9383becde71a0f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地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地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2226_1*f*1"/>
  <p:tag name="KSO_WM_TEMPLATE_CATEGORY" val="diagram"/>
  <p:tag name="KSO_WM_TEMPLATE_INDEX" val="20212226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345"/>
  <p:tag name="KSO_WM_UNIT_SHOW_EDIT_AREA_INDICATION" val="1"/>
  <p:tag name="KSO_WM_CHIP_GROUPID" val="5e6b05596848fb12bee65ac8"/>
  <p:tag name="KSO_WM_CHIP_XID" val="5e6b05596848fb12bee65aca"/>
  <p:tag name="KSO_WM_UNIT_DEC_AREA_ID" val="ade6267b3bc14140a0e33eaed7e0c0c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cdbea931da26427f819ae7f9bb3d4579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639b06370c9383becde71a0f"/>
  <p:tag name="KSO_WM_TEMPLATE_ASSEMBLE_GROUPID" val="639b06370c9383becde71a0f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679ad917-0ace-43f5-a451-80b7d59cf16c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diagram20213287_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"/>
  <p:tag name="KSO_WM_SLIDE_SIZE" val="864*432"/>
  <p:tag name="KSO_WM_SLIDE_POSITION" val="48*48"/>
  <p:tag name="KSO_WM_TAG_VERSION" val="1.0"/>
  <p:tag name="KSO_WM_BEAUTIFY_FLAG" val="#wm#"/>
  <p:tag name="KSO_WM_TEMPLATE_CATEGORY" val="diagram"/>
  <p:tag name="KSO_WM_TEMPLATE_INDEX" val="20213287"/>
  <p:tag name="KSO_WM_SLIDE_LAYOUT" val="a_b_d_f"/>
  <p:tag name="KSO_WM_SLIDE_LAYOUT_CNT" val="1_1_1_1"/>
  <p:tag name="KSO_WM_SLIDE_BACKGROUND" val="[&quot;general&quot;]"/>
  <p:tag name="KSO_WM_SLIDE_RATIO" val="1.777778"/>
  <p:tag name="KSO_WM_CHIP_INFOS" val="{&quot;type&quot;:0,&quot;layout_type&quot;:&quot;topbottom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69675d553136823a5e61fb"/>
  <p:tag name="KSO_WM_CHIP_FILLPROP" val="[[{&quot;text_align&quot;:&quot;ct&quot;,&quot;text_direction&quot;:&quot;horizontal&quot;,&quot;support_big_font&quot;:false,&quot;fill_id&quot;:&quot;9e13f604a4cd4933b423f11ffeaf62cd&quot;,&quot;fill_align&quot;:&quot;ct&quot;,&quot;chip_types&quot;:[&quot;header&quot;]},{&quot;text_align&quot;:&quot;lt&quot;,&quot;text_direction&quot;:&quot;horizontal&quot;,&quot;support_big_font&quot;:false,&quot;fill_id&quot;:&quot;0398df3de2d0497882544313f2f68174&quot;,&quot;fill_align&quot;:&quot;lt&quot;,&quot;chip_types&quot;:[&quot;text&quot;]},{&quot;text_align&quot;:&quot;lt&quot;,&quot;text_direction&quot;:&quot;horizontal&quot;,&quot;support_big_font&quot;:false,&quot;fill_id&quot;:&quot;648652be8e4d49cab3ee85f248dfcd3f&quot;,&quot;fill_align&quot;:&quot;cm&quot;,&quot;chip_types&quot;:[&quot;picture&quot;]}],[{&quot;text_align&quot;:&quot;ct&quot;,&quot;text_direction&quot;:&quot;horizontal&quot;,&quot;support_big_font&quot;:false,&quot;fill_id&quot;:&quot;9e13f604a4cd4933b423f11ffeaf62cd&quot;,&quot;fill_align&quot;:&quot;ct&quot;,&quot;chip_types&quot;:[&quot;header&quot;]},{&quot;text_align&quot;:&quot;lm&quot;,&quot;text_direction&quot;:&quot;horizontal&quot;,&quot;support_big_font&quot;:false,&quot;fill_id&quot;:&quot;0398df3de2d0497882544313f2f68174&quot;,&quot;fill_align&quot;:&quot;lm&quot;,&quot;chip_types&quot;:[&quot;picture&quot;]},{&quot;text_align&quot;:&quot;lm&quot;,&quot;text_direction&quot;:&quot;horizontal&quot;,&quot;support_big_font&quot;:false,&quot;fill_id&quot;:&quot;648652be8e4d49cab3ee85f248dfcd3f&quot;,&quot;fill_align&quot;:&quot;cm&quot;,&quot;chip_types&quot;:[&quot;text&quot;]}]]"/>
  <p:tag name="FIXED_XID_TMP" val="5f5ee1ca4d6848d78f644aed"/>
  <p:tag name="KSO_WM_CHIP_DECFILLPROP" val="[]"/>
  <p:tag name="KSO_WM_CHIP_GROUPID" val="5f5ee1ca4d6848d78f644aed"/>
  <p:tag name="KSO_WM_SLIDE_BK_DARK_LIGHT" val="2"/>
  <p:tag name="KSO_WM_SLIDE_BACKGROUND_TYPE" val="general"/>
  <p:tag name="KSO_WM_SLIDE_SUPPORT_FEATURE_TYPE" val="0"/>
  <p:tag name="KSO_WM_TEMPLATE_ASSEMBLE_XID" val="60656ed74054ed1e2fb80077"/>
  <p:tag name="KSO_WM_TEMPLATE_ASSEMBLE_GROUPID" val="60656ed74054ed1e2fb80077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1-04-01T15:20:14&quot;,&quot;maxSize&quot;:{&quot;size1&quot;:31.1},&quot;minSize&quot;:{&quot;size1&quot;:22.2},&quot;normalSize&quot;:{&quot;size1&quot;:27.455555555555556},&quot;subLayout&quot;:[{&quot;id&quot;:&quot;2021-04-01T15:20:14&quot;,&quot;margin&quot;:{&quot;bottom&quot;:0.21199998259544373,&quot;left&quot;:1.6929999589920044,&quot;right&quot;:1.6929999589920044,&quot;top&quot;:1.6929999589920044},&quot;type&quot;:0},{&quot;direction&quot;:1,&quot;id&quot;:&quot;2021-04-01T15:20:14&quot;,&quot;maxSize&quot;:{&quot;size1&quot;:54.999680177055176},&quot;minSize&quot;:{&quot;size1&quot;:37.499680177055176},&quot;normalSize&quot;:{&quot;size1&quot;:37.49978434372184},&quot;subLayout&quot;:[{&quot;id&quot;:&quot;2021-04-01T15:20:14&quot;,&quot;margin&quot;:{&quot;bottom&quot;:1.6929999589920044,&quot;left&quot;:1.6929999589920044,&quot;right&quot;:0.02600000612437725,&quot;top&quot;:0.847000002861023},&quot;type&quot;:0},{&quot;id&quot;:&quot;2021-04-01T15:20:14&quot;,&quot;margin&quot;:{&quot;bottom&quot;:2.5399999618530273,&quot;left&quot;:2.0899999141693115,&quot;right&quot;:2.5399999618530273,&quot;top&quot;:1.6929999589920044},&quot;type&quot;:0}],&quot;type&quot;:0}],&quot;type&quot;:0}"/>
</p:tagLst>
</file>

<file path=ppt/theme/theme1.xml><?xml version="1.0" encoding="utf-8"?>
<a:theme xmlns:a="http://schemas.openxmlformats.org/drawingml/2006/main" name="Office 主题​​">
  <a:themeElements>
    <a:clrScheme name="自定义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0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">
      <a:dk1>
        <a:srgbClr val="000000"/>
      </a:dk1>
      <a:lt1>
        <a:srgbClr val="FFFFFF"/>
      </a:lt1>
      <a:dk2>
        <a:srgbClr val="374347"/>
      </a:dk2>
      <a:lt2>
        <a:srgbClr val="D0E2E9"/>
      </a:lt2>
      <a:accent1>
        <a:srgbClr val="93CBE0"/>
      </a:accent1>
      <a:accent2>
        <a:srgbClr val="A2C0DC"/>
      </a:accent2>
      <a:accent3>
        <a:srgbClr val="B2B5D8"/>
      </a:accent3>
      <a:accent4>
        <a:srgbClr val="C1AAD4"/>
      </a:accent4>
      <a:accent5>
        <a:srgbClr val="D19FD0"/>
      </a:accent5>
      <a:accent6>
        <a:srgbClr val="E194CC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​​">
  <a:themeElements>
    <a:clrScheme name="">
      <a:dk1>
        <a:srgbClr val="000000"/>
      </a:dk1>
      <a:lt1>
        <a:srgbClr val="FFFFFF"/>
      </a:lt1>
      <a:dk2>
        <a:srgbClr val="A85252"/>
      </a:dk2>
      <a:lt2>
        <a:srgbClr val="F2E5E5"/>
      </a:lt2>
      <a:accent1>
        <a:srgbClr val="CA2323"/>
      </a:accent1>
      <a:accent2>
        <a:srgbClr val="A84422"/>
      </a:accent2>
      <a:accent3>
        <a:srgbClr val="866522"/>
      </a:accent3>
      <a:accent4>
        <a:srgbClr val="658722"/>
      </a:accent4>
      <a:accent5>
        <a:srgbClr val="43A822"/>
      </a:accent5>
      <a:accent6>
        <a:srgbClr val="22CA22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956</Words>
  <Application>Microsoft Macintosh PowerPoint</Application>
  <PresentationFormat>宽屏</PresentationFormat>
  <Paragraphs>399</Paragraphs>
  <Slides>15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15</vt:i4>
      </vt:variant>
    </vt:vector>
  </HeadingPairs>
  <TitlesOfParts>
    <vt:vector size="32" baseType="lpstr">
      <vt:lpstr>等线</vt:lpstr>
      <vt:lpstr>等线 Light</vt:lpstr>
      <vt:lpstr>思源黑体</vt:lpstr>
      <vt:lpstr>思源黑体 CN Bold</vt:lpstr>
      <vt:lpstr>思源黑体 CN Heavy</vt:lpstr>
      <vt:lpstr>思源黑体 CN Normal</vt:lpstr>
      <vt:lpstr>Microsoft YaHei</vt:lpstr>
      <vt:lpstr>Microsoft YaHei</vt:lpstr>
      <vt:lpstr>微软雅黑 Light</vt:lpstr>
      <vt:lpstr>Heiti SC</vt:lpstr>
      <vt:lpstr>Abadi</vt:lpstr>
      <vt:lpstr>Arial</vt:lpstr>
      <vt:lpstr>Arial Black</vt:lpstr>
      <vt:lpstr>Wingdings</vt:lpstr>
      <vt:lpstr>Office 主题​​</vt:lpstr>
      <vt:lpstr>1_Office 主题​​</vt:lpstr>
      <vt:lpstr>2_Office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毕飞 李</dc:creator>
  <cp:lastModifiedBy>7298</cp:lastModifiedBy>
  <cp:revision>148</cp:revision>
  <dcterms:created xsi:type="dcterms:W3CDTF">2020-09-06T18:51:00Z</dcterms:created>
  <dcterms:modified xsi:type="dcterms:W3CDTF">2023-05-24T03:21:57Z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9341A42A58D04653AD732BA505761551_12</vt:lpwstr>
  </property>
  <property fmtid="{D5CDD505-2E9C-101B-9397-08002B2CF9AE}" pid="3" name="KSOProductBuildVer">
    <vt:lpwstr>2052-11.1.0.14309</vt:lpwstr>
  </property>
</Properties>
</file>